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4" r:id="rId3"/>
    <p:sldId id="266" r:id="rId4"/>
    <p:sldId id="282" r:id="rId5"/>
    <p:sldId id="275" r:id="rId6"/>
    <p:sldId id="273" r:id="rId7"/>
    <p:sldId id="304" r:id="rId8"/>
    <p:sldId id="305" r:id="rId9"/>
    <p:sldId id="306" r:id="rId10"/>
    <p:sldId id="307" r:id="rId11"/>
    <p:sldId id="308" r:id="rId12"/>
    <p:sldId id="313" r:id="rId13"/>
    <p:sldId id="314" r:id="rId14"/>
    <p:sldId id="311" r:id="rId15"/>
    <p:sldId id="302" r:id="rId16"/>
    <p:sldId id="318" r:id="rId17"/>
    <p:sldId id="301" r:id="rId18"/>
    <p:sldId id="309" r:id="rId19"/>
    <p:sldId id="310" r:id="rId20"/>
    <p:sldId id="267" r:id="rId21"/>
    <p:sldId id="315" r:id="rId22"/>
    <p:sldId id="316" r:id="rId23"/>
    <p:sldId id="317" r:id="rId24"/>
    <p:sldId id="270" r:id="rId25"/>
    <p:sldId id="271" r:id="rId26"/>
    <p:sldId id="295" r:id="rId27"/>
    <p:sldId id="296" r:id="rId28"/>
    <p:sldId id="299" r:id="rId29"/>
    <p:sldId id="312" r:id="rId30"/>
    <p:sldId id="272"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ECDE"/>
    <a:srgbClr val="D7971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23CD552-4EA6-4F5F-9305-2F6166CB9C74}" v="197" dt="2024-09-11T19:39:52.07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104" d="100"/>
          <a:sy n="104" d="100"/>
        </p:scale>
        <p:origin x="138" y="1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sh Coral" userId="bd43b061-85f2-4dc8-9390-9398d579d139" providerId="ADAL" clId="{923CD552-4EA6-4F5F-9305-2F6166CB9C74}"/>
    <pc:docChg chg="undo custSel addSld delSld modSld sldOrd">
      <pc:chgData name="Marsh Coral" userId="bd43b061-85f2-4dc8-9390-9398d579d139" providerId="ADAL" clId="{923CD552-4EA6-4F5F-9305-2F6166CB9C74}" dt="2024-09-11T19:49:53.536" v="1565" actId="26606"/>
      <pc:docMkLst>
        <pc:docMk/>
      </pc:docMkLst>
      <pc:sldChg chg="modSp mod modAnim">
        <pc:chgData name="Marsh Coral" userId="bd43b061-85f2-4dc8-9390-9398d579d139" providerId="ADAL" clId="{923CD552-4EA6-4F5F-9305-2F6166CB9C74}" dt="2024-09-11T18:40:45.598" v="90" actId="20577"/>
        <pc:sldMkLst>
          <pc:docMk/>
          <pc:sldMk cId="2913356583" sldId="256"/>
        </pc:sldMkLst>
        <pc:spChg chg="mod">
          <ac:chgData name="Marsh Coral" userId="bd43b061-85f2-4dc8-9390-9398d579d139" providerId="ADAL" clId="{923CD552-4EA6-4F5F-9305-2F6166CB9C74}" dt="2024-09-11T18:40:45.598" v="90" actId="20577"/>
          <ac:spMkLst>
            <pc:docMk/>
            <pc:sldMk cId="2913356583" sldId="256"/>
            <ac:spMk id="2" creationId="{047084F9-C576-6D65-B3B3-1B02258AA564}"/>
          </ac:spMkLst>
        </pc:spChg>
        <pc:spChg chg="mod">
          <ac:chgData name="Marsh Coral" userId="bd43b061-85f2-4dc8-9390-9398d579d139" providerId="ADAL" clId="{923CD552-4EA6-4F5F-9305-2F6166CB9C74}" dt="2024-09-11T18:40:24.361" v="46" actId="20577"/>
          <ac:spMkLst>
            <pc:docMk/>
            <pc:sldMk cId="2913356583" sldId="256"/>
            <ac:spMk id="3" creationId="{027EE0F2-EAA6-B3F4-B8E5-675B45A4B83A}"/>
          </ac:spMkLst>
        </pc:spChg>
      </pc:sldChg>
      <pc:sldChg chg="del">
        <pc:chgData name="Marsh Coral" userId="bd43b061-85f2-4dc8-9390-9398d579d139" providerId="ADAL" clId="{923CD552-4EA6-4F5F-9305-2F6166CB9C74}" dt="2024-09-11T19:09:50.886" v="1429" actId="47"/>
        <pc:sldMkLst>
          <pc:docMk/>
          <pc:sldMk cId="4055585861" sldId="257"/>
        </pc:sldMkLst>
      </pc:sldChg>
      <pc:sldChg chg="del">
        <pc:chgData name="Marsh Coral" userId="bd43b061-85f2-4dc8-9390-9398d579d139" providerId="ADAL" clId="{923CD552-4EA6-4F5F-9305-2F6166CB9C74}" dt="2024-09-11T19:09:50.886" v="1429" actId="47"/>
        <pc:sldMkLst>
          <pc:docMk/>
          <pc:sldMk cId="2344510327" sldId="258"/>
        </pc:sldMkLst>
      </pc:sldChg>
      <pc:sldChg chg="del">
        <pc:chgData name="Marsh Coral" userId="bd43b061-85f2-4dc8-9390-9398d579d139" providerId="ADAL" clId="{923CD552-4EA6-4F5F-9305-2F6166CB9C74}" dt="2024-09-11T19:09:50.886" v="1429" actId="47"/>
        <pc:sldMkLst>
          <pc:docMk/>
          <pc:sldMk cId="2679165533" sldId="259"/>
        </pc:sldMkLst>
      </pc:sldChg>
      <pc:sldChg chg="del">
        <pc:chgData name="Marsh Coral" userId="bd43b061-85f2-4dc8-9390-9398d579d139" providerId="ADAL" clId="{923CD552-4EA6-4F5F-9305-2F6166CB9C74}" dt="2024-09-11T19:09:50.886" v="1429" actId="47"/>
        <pc:sldMkLst>
          <pc:docMk/>
          <pc:sldMk cId="2253708972" sldId="260"/>
        </pc:sldMkLst>
      </pc:sldChg>
      <pc:sldChg chg="del">
        <pc:chgData name="Marsh Coral" userId="bd43b061-85f2-4dc8-9390-9398d579d139" providerId="ADAL" clId="{923CD552-4EA6-4F5F-9305-2F6166CB9C74}" dt="2024-09-11T19:09:50.886" v="1429" actId="47"/>
        <pc:sldMkLst>
          <pc:docMk/>
          <pc:sldMk cId="668316129" sldId="261"/>
        </pc:sldMkLst>
      </pc:sldChg>
      <pc:sldChg chg="del">
        <pc:chgData name="Marsh Coral" userId="bd43b061-85f2-4dc8-9390-9398d579d139" providerId="ADAL" clId="{923CD552-4EA6-4F5F-9305-2F6166CB9C74}" dt="2024-09-11T19:09:50.886" v="1429" actId="47"/>
        <pc:sldMkLst>
          <pc:docMk/>
          <pc:sldMk cId="3382073313" sldId="262"/>
        </pc:sldMkLst>
      </pc:sldChg>
      <pc:sldChg chg="del">
        <pc:chgData name="Marsh Coral" userId="bd43b061-85f2-4dc8-9390-9398d579d139" providerId="ADAL" clId="{923CD552-4EA6-4F5F-9305-2F6166CB9C74}" dt="2024-09-11T19:09:50.886" v="1429" actId="47"/>
        <pc:sldMkLst>
          <pc:docMk/>
          <pc:sldMk cId="908319608" sldId="263"/>
        </pc:sldMkLst>
      </pc:sldChg>
      <pc:sldChg chg="del">
        <pc:chgData name="Marsh Coral" userId="bd43b061-85f2-4dc8-9390-9398d579d139" providerId="ADAL" clId="{923CD552-4EA6-4F5F-9305-2F6166CB9C74}" dt="2024-09-11T18:40:55.043" v="91" actId="47"/>
        <pc:sldMkLst>
          <pc:docMk/>
          <pc:sldMk cId="3590089631" sldId="265"/>
        </pc:sldMkLst>
      </pc:sldChg>
      <pc:sldChg chg="del">
        <pc:chgData name="Marsh Coral" userId="bd43b061-85f2-4dc8-9390-9398d579d139" providerId="ADAL" clId="{923CD552-4EA6-4F5F-9305-2F6166CB9C74}" dt="2024-09-11T18:57:15.925" v="1064" actId="47"/>
        <pc:sldMkLst>
          <pc:docMk/>
          <pc:sldMk cId="3212621768" sldId="268"/>
        </pc:sldMkLst>
      </pc:sldChg>
      <pc:sldChg chg="del">
        <pc:chgData name="Marsh Coral" userId="bd43b061-85f2-4dc8-9390-9398d579d139" providerId="ADAL" clId="{923CD552-4EA6-4F5F-9305-2F6166CB9C74}" dt="2024-09-11T18:57:22.501" v="1072" actId="47"/>
        <pc:sldMkLst>
          <pc:docMk/>
          <pc:sldMk cId="1673553215" sldId="269"/>
        </pc:sldMkLst>
      </pc:sldChg>
      <pc:sldChg chg="addSp modSp mod">
        <pc:chgData name="Marsh Coral" userId="bd43b061-85f2-4dc8-9390-9398d579d139" providerId="ADAL" clId="{923CD552-4EA6-4F5F-9305-2F6166CB9C74}" dt="2024-09-11T19:06:34.119" v="1385" actId="20577"/>
        <pc:sldMkLst>
          <pc:docMk/>
          <pc:sldMk cId="3879943312" sldId="271"/>
        </pc:sldMkLst>
        <pc:spChg chg="mod">
          <ac:chgData name="Marsh Coral" userId="bd43b061-85f2-4dc8-9390-9398d579d139" providerId="ADAL" clId="{923CD552-4EA6-4F5F-9305-2F6166CB9C74}" dt="2024-09-11T19:06:34.119" v="1385" actId="20577"/>
          <ac:spMkLst>
            <pc:docMk/>
            <pc:sldMk cId="3879943312" sldId="271"/>
            <ac:spMk id="3" creationId="{C4E51F59-EE8F-DAB4-684B-E02186440366}"/>
          </ac:spMkLst>
        </pc:spChg>
        <pc:spChg chg="add mod">
          <ac:chgData name="Marsh Coral" userId="bd43b061-85f2-4dc8-9390-9398d579d139" providerId="ADAL" clId="{923CD552-4EA6-4F5F-9305-2F6166CB9C74}" dt="2024-09-11T19:06:19.950" v="1382" actId="2085"/>
          <ac:spMkLst>
            <pc:docMk/>
            <pc:sldMk cId="3879943312" sldId="271"/>
            <ac:spMk id="4" creationId="{32732505-DAEA-EF98-94D2-94BD6402D781}"/>
          </ac:spMkLst>
        </pc:spChg>
      </pc:sldChg>
      <pc:sldChg chg="delSp modSp mod ord">
        <pc:chgData name="Marsh Coral" userId="bd43b061-85f2-4dc8-9390-9398d579d139" providerId="ADAL" clId="{923CD552-4EA6-4F5F-9305-2F6166CB9C74}" dt="2024-09-11T18:48:18.309" v="256" actId="20577"/>
        <pc:sldMkLst>
          <pc:docMk/>
          <pc:sldMk cId="2934542121" sldId="273"/>
        </pc:sldMkLst>
        <pc:spChg chg="mod">
          <ac:chgData name="Marsh Coral" userId="bd43b061-85f2-4dc8-9390-9398d579d139" providerId="ADAL" clId="{923CD552-4EA6-4F5F-9305-2F6166CB9C74}" dt="2024-09-11T18:48:18.309" v="256" actId="20577"/>
          <ac:spMkLst>
            <pc:docMk/>
            <pc:sldMk cId="2934542121" sldId="273"/>
            <ac:spMk id="2" creationId="{CEBBA989-1CC1-9661-A3BA-D287B6FF44C5}"/>
          </ac:spMkLst>
        </pc:spChg>
        <pc:spChg chg="del">
          <ac:chgData name="Marsh Coral" userId="bd43b061-85f2-4dc8-9390-9398d579d139" providerId="ADAL" clId="{923CD552-4EA6-4F5F-9305-2F6166CB9C74}" dt="2024-09-11T18:45:22.225" v="150" actId="478"/>
          <ac:spMkLst>
            <pc:docMk/>
            <pc:sldMk cId="2934542121" sldId="273"/>
            <ac:spMk id="9" creationId="{1B386451-A8FB-740E-9F3A-1F155B900E01}"/>
          </ac:spMkLst>
        </pc:spChg>
        <pc:spChg chg="del">
          <ac:chgData name="Marsh Coral" userId="bd43b061-85f2-4dc8-9390-9398d579d139" providerId="ADAL" clId="{923CD552-4EA6-4F5F-9305-2F6166CB9C74}" dt="2024-09-11T18:45:27.142" v="152" actId="478"/>
          <ac:spMkLst>
            <pc:docMk/>
            <pc:sldMk cId="2934542121" sldId="273"/>
            <ac:spMk id="10" creationId="{9DB90F15-7D9B-981F-778E-F0AE80BB8474}"/>
          </ac:spMkLst>
        </pc:spChg>
        <pc:spChg chg="del">
          <ac:chgData name="Marsh Coral" userId="bd43b061-85f2-4dc8-9390-9398d579d139" providerId="ADAL" clId="{923CD552-4EA6-4F5F-9305-2F6166CB9C74}" dt="2024-09-11T18:45:24.893" v="151" actId="478"/>
          <ac:spMkLst>
            <pc:docMk/>
            <pc:sldMk cId="2934542121" sldId="273"/>
            <ac:spMk id="11" creationId="{CC94D180-FC9C-5382-F39D-563314B0EBEA}"/>
          </ac:spMkLst>
        </pc:spChg>
        <pc:graphicFrameChg chg="mod">
          <ac:chgData name="Marsh Coral" userId="bd43b061-85f2-4dc8-9390-9398d579d139" providerId="ADAL" clId="{923CD552-4EA6-4F5F-9305-2F6166CB9C74}" dt="2024-09-11T18:45:48.026" v="188" actId="20577"/>
          <ac:graphicFrameMkLst>
            <pc:docMk/>
            <pc:sldMk cId="2934542121" sldId="273"/>
            <ac:graphicFrameMk id="4" creationId="{3C2F2AB3-F78C-6349-8B23-3EC6EDE5E0D8}"/>
          </ac:graphicFrameMkLst>
        </pc:graphicFrameChg>
        <pc:graphicFrameChg chg="del mod">
          <ac:chgData name="Marsh Coral" userId="bd43b061-85f2-4dc8-9390-9398d579d139" providerId="ADAL" clId="{923CD552-4EA6-4F5F-9305-2F6166CB9C74}" dt="2024-09-11T18:45:28.675" v="153" actId="478"/>
          <ac:graphicFrameMkLst>
            <pc:docMk/>
            <pc:sldMk cId="2934542121" sldId="273"/>
            <ac:graphicFrameMk id="5" creationId="{76431A40-FD87-CC26-090D-252F7D3B7624}"/>
          </ac:graphicFrameMkLst>
        </pc:graphicFrameChg>
      </pc:sldChg>
      <pc:sldChg chg="modSp mod ord">
        <pc:chgData name="Marsh Coral" userId="bd43b061-85f2-4dc8-9390-9398d579d139" providerId="ADAL" clId="{923CD552-4EA6-4F5F-9305-2F6166CB9C74}" dt="2024-09-11T18:43:36.195" v="142" actId="20577"/>
        <pc:sldMkLst>
          <pc:docMk/>
          <pc:sldMk cId="3951684995" sldId="275"/>
        </pc:sldMkLst>
        <pc:spChg chg="mod">
          <ac:chgData name="Marsh Coral" userId="bd43b061-85f2-4dc8-9390-9398d579d139" providerId="ADAL" clId="{923CD552-4EA6-4F5F-9305-2F6166CB9C74}" dt="2024-09-11T18:43:36.195" v="142" actId="20577"/>
          <ac:spMkLst>
            <pc:docMk/>
            <pc:sldMk cId="3951684995" sldId="275"/>
            <ac:spMk id="5" creationId="{B1A6F2C4-4D8D-3F65-A506-080FDB1D239B}"/>
          </ac:spMkLst>
        </pc:spChg>
      </pc:sldChg>
      <pc:sldChg chg="del">
        <pc:chgData name="Marsh Coral" userId="bd43b061-85f2-4dc8-9390-9398d579d139" providerId="ADAL" clId="{923CD552-4EA6-4F5F-9305-2F6166CB9C74}" dt="2024-09-11T18:56:46.260" v="1060" actId="47"/>
        <pc:sldMkLst>
          <pc:docMk/>
          <pc:sldMk cId="4202162128" sldId="276"/>
        </pc:sldMkLst>
      </pc:sldChg>
      <pc:sldChg chg="del">
        <pc:chgData name="Marsh Coral" userId="bd43b061-85f2-4dc8-9390-9398d579d139" providerId="ADAL" clId="{923CD552-4EA6-4F5F-9305-2F6166CB9C74}" dt="2024-09-11T18:57:15.563" v="1063" actId="47"/>
        <pc:sldMkLst>
          <pc:docMk/>
          <pc:sldMk cId="3724444626" sldId="277"/>
        </pc:sldMkLst>
      </pc:sldChg>
      <pc:sldChg chg="del">
        <pc:chgData name="Marsh Coral" userId="bd43b061-85f2-4dc8-9390-9398d579d139" providerId="ADAL" clId="{923CD552-4EA6-4F5F-9305-2F6166CB9C74}" dt="2024-09-11T18:57:21.197" v="1071" actId="47"/>
        <pc:sldMkLst>
          <pc:docMk/>
          <pc:sldMk cId="3807423787" sldId="278"/>
        </pc:sldMkLst>
      </pc:sldChg>
      <pc:sldChg chg="del">
        <pc:chgData name="Marsh Coral" userId="bd43b061-85f2-4dc8-9390-9398d579d139" providerId="ADAL" clId="{923CD552-4EA6-4F5F-9305-2F6166CB9C74}" dt="2024-09-11T19:09:16.564" v="1416" actId="47"/>
        <pc:sldMkLst>
          <pc:docMk/>
          <pc:sldMk cId="1660006256" sldId="279"/>
        </pc:sldMkLst>
      </pc:sldChg>
      <pc:sldChg chg="del">
        <pc:chgData name="Marsh Coral" userId="bd43b061-85f2-4dc8-9390-9398d579d139" providerId="ADAL" clId="{923CD552-4EA6-4F5F-9305-2F6166CB9C74}" dt="2024-09-11T19:09:27.777" v="1417" actId="47"/>
        <pc:sldMkLst>
          <pc:docMk/>
          <pc:sldMk cId="1788661111" sldId="280"/>
        </pc:sldMkLst>
      </pc:sldChg>
      <pc:sldChg chg="del">
        <pc:chgData name="Marsh Coral" userId="bd43b061-85f2-4dc8-9390-9398d579d139" providerId="ADAL" clId="{923CD552-4EA6-4F5F-9305-2F6166CB9C74}" dt="2024-09-11T19:08:23.637" v="1413" actId="47"/>
        <pc:sldMkLst>
          <pc:docMk/>
          <pc:sldMk cId="2509020420" sldId="281"/>
        </pc:sldMkLst>
      </pc:sldChg>
      <pc:sldChg chg="del">
        <pc:chgData name="Marsh Coral" userId="bd43b061-85f2-4dc8-9390-9398d579d139" providerId="ADAL" clId="{923CD552-4EA6-4F5F-9305-2F6166CB9C74}" dt="2024-09-11T18:56:57.566" v="1061" actId="47"/>
        <pc:sldMkLst>
          <pc:docMk/>
          <pc:sldMk cId="4221235619" sldId="283"/>
        </pc:sldMkLst>
      </pc:sldChg>
      <pc:sldChg chg="del">
        <pc:chgData name="Marsh Coral" userId="bd43b061-85f2-4dc8-9390-9398d579d139" providerId="ADAL" clId="{923CD552-4EA6-4F5F-9305-2F6166CB9C74}" dt="2024-09-11T18:56:58.094" v="1062" actId="47"/>
        <pc:sldMkLst>
          <pc:docMk/>
          <pc:sldMk cId="477260650" sldId="284"/>
        </pc:sldMkLst>
      </pc:sldChg>
      <pc:sldChg chg="del">
        <pc:chgData name="Marsh Coral" userId="bd43b061-85f2-4dc8-9390-9398d579d139" providerId="ADAL" clId="{923CD552-4EA6-4F5F-9305-2F6166CB9C74}" dt="2024-09-11T18:57:16.318" v="1065" actId="47"/>
        <pc:sldMkLst>
          <pc:docMk/>
          <pc:sldMk cId="1664625504" sldId="285"/>
        </pc:sldMkLst>
      </pc:sldChg>
      <pc:sldChg chg="del">
        <pc:chgData name="Marsh Coral" userId="bd43b061-85f2-4dc8-9390-9398d579d139" providerId="ADAL" clId="{923CD552-4EA6-4F5F-9305-2F6166CB9C74}" dt="2024-09-11T18:57:16.680" v="1066" actId="47"/>
        <pc:sldMkLst>
          <pc:docMk/>
          <pc:sldMk cId="1603981601" sldId="286"/>
        </pc:sldMkLst>
      </pc:sldChg>
      <pc:sldChg chg="del">
        <pc:chgData name="Marsh Coral" userId="bd43b061-85f2-4dc8-9390-9398d579d139" providerId="ADAL" clId="{923CD552-4EA6-4F5F-9305-2F6166CB9C74}" dt="2024-09-11T18:57:17.042" v="1067" actId="47"/>
        <pc:sldMkLst>
          <pc:docMk/>
          <pc:sldMk cId="2708359375" sldId="287"/>
        </pc:sldMkLst>
      </pc:sldChg>
      <pc:sldChg chg="del">
        <pc:chgData name="Marsh Coral" userId="bd43b061-85f2-4dc8-9390-9398d579d139" providerId="ADAL" clId="{923CD552-4EA6-4F5F-9305-2F6166CB9C74}" dt="2024-09-11T18:57:17.607" v="1068" actId="47"/>
        <pc:sldMkLst>
          <pc:docMk/>
          <pc:sldMk cId="1302918822" sldId="288"/>
        </pc:sldMkLst>
      </pc:sldChg>
      <pc:sldChg chg="del">
        <pc:chgData name="Marsh Coral" userId="bd43b061-85f2-4dc8-9390-9398d579d139" providerId="ADAL" clId="{923CD552-4EA6-4F5F-9305-2F6166CB9C74}" dt="2024-09-11T18:57:18.096" v="1069" actId="47"/>
        <pc:sldMkLst>
          <pc:docMk/>
          <pc:sldMk cId="3167393125" sldId="289"/>
        </pc:sldMkLst>
      </pc:sldChg>
      <pc:sldChg chg="del">
        <pc:chgData name="Marsh Coral" userId="bd43b061-85f2-4dc8-9390-9398d579d139" providerId="ADAL" clId="{923CD552-4EA6-4F5F-9305-2F6166CB9C74}" dt="2024-09-11T18:57:19.528" v="1070" actId="47"/>
        <pc:sldMkLst>
          <pc:docMk/>
          <pc:sldMk cId="3009730958" sldId="290"/>
        </pc:sldMkLst>
      </pc:sldChg>
      <pc:sldChg chg="del">
        <pc:chgData name="Marsh Coral" userId="bd43b061-85f2-4dc8-9390-9398d579d139" providerId="ADAL" clId="{923CD552-4EA6-4F5F-9305-2F6166CB9C74}" dt="2024-09-11T18:57:24.611" v="1073" actId="47"/>
        <pc:sldMkLst>
          <pc:docMk/>
          <pc:sldMk cId="1344540283" sldId="291"/>
        </pc:sldMkLst>
      </pc:sldChg>
      <pc:sldChg chg="add del">
        <pc:chgData name="Marsh Coral" userId="bd43b061-85f2-4dc8-9390-9398d579d139" providerId="ADAL" clId="{923CD552-4EA6-4F5F-9305-2F6166CB9C74}" dt="2024-09-11T19:09:12.432" v="1415" actId="47"/>
        <pc:sldMkLst>
          <pc:docMk/>
          <pc:sldMk cId="990121955" sldId="292"/>
        </pc:sldMkLst>
      </pc:sldChg>
      <pc:sldChg chg="del">
        <pc:chgData name="Marsh Coral" userId="bd43b061-85f2-4dc8-9390-9398d579d139" providerId="ADAL" clId="{923CD552-4EA6-4F5F-9305-2F6166CB9C74}" dt="2024-09-11T19:07:32.837" v="1388" actId="47"/>
        <pc:sldMkLst>
          <pc:docMk/>
          <pc:sldMk cId="112766716" sldId="293"/>
        </pc:sldMkLst>
      </pc:sldChg>
      <pc:sldChg chg="del">
        <pc:chgData name="Marsh Coral" userId="bd43b061-85f2-4dc8-9390-9398d579d139" providerId="ADAL" clId="{923CD552-4EA6-4F5F-9305-2F6166CB9C74}" dt="2024-09-11T19:07:34.630" v="1389" actId="47"/>
        <pc:sldMkLst>
          <pc:docMk/>
          <pc:sldMk cId="1282797594" sldId="294"/>
        </pc:sldMkLst>
      </pc:sldChg>
      <pc:sldChg chg="addSp modSp mod">
        <pc:chgData name="Marsh Coral" userId="bd43b061-85f2-4dc8-9390-9398d579d139" providerId="ADAL" clId="{923CD552-4EA6-4F5F-9305-2F6166CB9C74}" dt="2024-09-11T19:06:39.704" v="1386"/>
        <pc:sldMkLst>
          <pc:docMk/>
          <pc:sldMk cId="4135464455" sldId="295"/>
        </pc:sldMkLst>
        <pc:spChg chg="mod">
          <ac:chgData name="Marsh Coral" userId="bd43b061-85f2-4dc8-9390-9398d579d139" providerId="ADAL" clId="{923CD552-4EA6-4F5F-9305-2F6166CB9C74}" dt="2024-09-11T19:06:39.704" v="1386"/>
          <ac:spMkLst>
            <pc:docMk/>
            <pc:sldMk cId="4135464455" sldId="295"/>
            <ac:spMk id="3" creationId="{C4E51F59-EE8F-DAB4-684B-E02186440366}"/>
          </ac:spMkLst>
        </pc:spChg>
        <pc:spChg chg="add mod">
          <ac:chgData name="Marsh Coral" userId="bd43b061-85f2-4dc8-9390-9398d579d139" providerId="ADAL" clId="{923CD552-4EA6-4F5F-9305-2F6166CB9C74}" dt="2024-09-11T19:06:24.514" v="1383"/>
          <ac:spMkLst>
            <pc:docMk/>
            <pc:sldMk cId="4135464455" sldId="295"/>
            <ac:spMk id="6" creationId="{8FCEF7A9-6A66-CD68-0D88-1E4450170983}"/>
          </ac:spMkLst>
        </pc:spChg>
      </pc:sldChg>
      <pc:sldChg chg="addSp modSp mod">
        <pc:chgData name="Marsh Coral" userId="bd43b061-85f2-4dc8-9390-9398d579d139" providerId="ADAL" clId="{923CD552-4EA6-4F5F-9305-2F6166CB9C74}" dt="2024-09-11T19:06:41.778" v="1387"/>
        <pc:sldMkLst>
          <pc:docMk/>
          <pc:sldMk cId="1632516373" sldId="296"/>
        </pc:sldMkLst>
        <pc:spChg chg="mod">
          <ac:chgData name="Marsh Coral" userId="bd43b061-85f2-4dc8-9390-9398d579d139" providerId="ADAL" clId="{923CD552-4EA6-4F5F-9305-2F6166CB9C74}" dt="2024-09-11T19:06:41.778" v="1387"/>
          <ac:spMkLst>
            <pc:docMk/>
            <pc:sldMk cId="1632516373" sldId="296"/>
            <ac:spMk id="3" creationId="{C4E51F59-EE8F-DAB4-684B-E02186440366}"/>
          </ac:spMkLst>
        </pc:spChg>
        <pc:spChg chg="add mod">
          <ac:chgData name="Marsh Coral" userId="bd43b061-85f2-4dc8-9390-9398d579d139" providerId="ADAL" clId="{923CD552-4EA6-4F5F-9305-2F6166CB9C74}" dt="2024-09-11T19:06:26.423" v="1384"/>
          <ac:spMkLst>
            <pc:docMk/>
            <pc:sldMk cId="1632516373" sldId="296"/>
            <ac:spMk id="6" creationId="{44160663-4222-9B97-BDB2-1797703BA100}"/>
          </ac:spMkLst>
        </pc:spChg>
      </pc:sldChg>
      <pc:sldChg chg="del">
        <pc:chgData name="Marsh Coral" userId="bd43b061-85f2-4dc8-9390-9398d579d139" providerId="ADAL" clId="{923CD552-4EA6-4F5F-9305-2F6166CB9C74}" dt="2024-09-11T19:08:06.456" v="1391" actId="47"/>
        <pc:sldMkLst>
          <pc:docMk/>
          <pc:sldMk cId="1675790907" sldId="297"/>
        </pc:sldMkLst>
      </pc:sldChg>
      <pc:sldChg chg="del">
        <pc:chgData name="Marsh Coral" userId="bd43b061-85f2-4dc8-9390-9398d579d139" providerId="ADAL" clId="{923CD552-4EA6-4F5F-9305-2F6166CB9C74}" dt="2024-09-11T19:08:05.067" v="1390" actId="47"/>
        <pc:sldMkLst>
          <pc:docMk/>
          <pc:sldMk cId="1301878778" sldId="298"/>
        </pc:sldMkLst>
      </pc:sldChg>
      <pc:sldChg chg="modSp mod">
        <pc:chgData name="Marsh Coral" userId="bd43b061-85f2-4dc8-9390-9398d579d139" providerId="ADAL" clId="{923CD552-4EA6-4F5F-9305-2F6166CB9C74}" dt="2024-09-11T19:08:16.078" v="1412" actId="6549"/>
        <pc:sldMkLst>
          <pc:docMk/>
          <pc:sldMk cId="2681717963" sldId="299"/>
        </pc:sldMkLst>
        <pc:spChg chg="mod">
          <ac:chgData name="Marsh Coral" userId="bd43b061-85f2-4dc8-9390-9398d579d139" providerId="ADAL" clId="{923CD552-4EA6-4F5F-9305-2F6166CB9C74}" dt="2024-09-11T19:08:16.078" v="1412" actId="6549"/>
          <ac:spMkLst>
            <pc:docMk/>
            <pc:sldMk cId="2681717963" sldId="299"/>
            <ac:spMk id="2" creationId="{CEBBA989-1CC1-9661-A3BA-D287B6FF44C5}"/>
          </ac:spMkLst>
        </pc:spChg>
      </pc:sldChg>
      <pc:sldChg chg="new del">
        <pc:chgData name="Marsh Coral" userId="bd43b061-85f2-4dc8-9390-9398d579d139" providerId="ADAL" clId="{923CD552-4EA6-4F5F-9305-2F6166CB9C74}" dt="2024-09-11T18:51:06.419" v="394" actId="47"/>
        <pc:sldMkLst>
          <pc:docMk/>
          <pc:sldMk cId="710723459" sldId="300"/>
        </pc:sldMkLst>
      </pc:sldChg>
      <pc:sldChg chg="modSp add mod">
        <pc:chgData name="Marsh Coral" userId="bd43b061-85f2-4dc8-9390-9398d579d139" providerId="ADAL" clId="{923CD552-4EA6-4F5F-9305-2F6166CB9C74}" dt="2024-09-11T18:52:01.846" v="417" actId="20577"/>
        <pc:sldMkLst>
          <pc:docMk/>
          <pc:sldMk cId="2716692916" sldId="301"/>
        </pc:sldMkLst>
        <pc:spChg chg="mod">
          <ac:chgData name="Marsh Coral" userId="bd43b061-85f2-4dc8-9390-9398d579d139" providerId="ADAL" clId="{923CD552-4EA6-4F5F-9305-2F6166CB9C74}" dt="2024-09-11T18:52:01.846" v="417" actId="20577"/>
          <ac:spMkLst>
            <pc:docMk/>
            <pc:sldMk cId="2716692916" sldId="301"/>
            <ac:spMk id="5" creationId="{B1A6F2C4-4D8D-3F65-A506-080FDB1D239B}"/>
          </ac:spMkLst>
        </pc:spChg>
      </pc:sldChg>
      <pc:sldChg chg="modSp add mod ord">
        <pc:chgData name="Marsh Coral" userId="bd43b061-85f2-4dc8-9390-9398d579d139" providerId="ADAL" clId="{923CD552-4EA6-4F5F-9305-2F6166CB9C74}" dt="2024-09-11T18:51:30.576" v="402" actId="20577"/>
        <pc:sldMkLst>
          <pc:docMk/>
          <pc:sldMk cId="3366063350" sldId="302"/>
        </pc:sldMkLst>
        <pc:spChg chg="mod">
          <ac:chgData name="Marsh Coral" userId="bd43b061-85f2-4dc8-9390-9398d579d139" providerId="ADAL" clId="{923CD552-4EA6-4F5F-9305-2F6166CB9C74}" dt="2024-09-11T18:51:30.576" v="402" actId="20577"/>
          <ac:spMkLst>
            <pc:docMk/>
            <pc:sldMk cId="3366063350" sldId="302"/>
            <ac:spMk id="5" creationId="{B1A6F2C4-4D8D-3F65-A506-080FDB1D239B}"/>
          </ac:spMkLst>
        </pc:spChg>
      </pc:sldChg>
      <pc:sldChg chg="add del">
        <pc:chgData name="Marsh Coral" userId="bd43b061-85f2-4dc8-9390-9398d579d139" providerId="ADAL" clId="{923CD552-4EA6-4F5F-9305-2F6166CB9C74}" dt="2024-09-11T18:56:45.036" v="1059" actId="47"/>
        <pc:sldMkLst>
          <pc:docMk/>
          <pc:sldMk cId="4036238558" sldId="303"/>
        </pc:sldMkLst>
      </pc:sldChg>
      <pc:sldChg chg="addSp modSp add mod">
        <pc:chgData name="Marsh Coral" userId="bd43b061-85f2-4dc8-9390-9398d579d139" providerId="ADAL" clId="{923CD552-4EA6-4F5F-9305-2F6166CB9C74}" dt="2024-09-11T18:50:35.835" v="391" actId="404"/>
        <pc:sldMkLst>
          <pc:docMk/>
          <pc:sldMk cId="1871559560" sldId="304"/>
        </pc:sldMkLst>
        <pc:spChg chg="mod">
          <ac:chgData name="Marsh Coral" userId="bd43b061-85f2-4dc8-9390-9398d579d139" providerId="ADAL" clId="{923CD552-4EA6-4F5F-9305-2F6166CB9C74}" dt="2024-09-11T18:48:22.598" v="257"/>
          <ac:spMkLst>
            <pc:docMk/>
            <pc:sldMk cId="1871559560" sldId="304"/>
            <ac:spMk id="2" creationId="{CEBBA989-1CC1-9661-A3BA-D287B6FF44C5}"/>
          </ac:spMkLst>
        </pc:spChg>
        <pc:spChg chg="add mod">
          <ac:chgData name="Marsh Coral" userId="bd43b061-85f2-4dc8-9390-9398d579d139" providerId="ADAL" clId="{923CD552-4EA6-4F5F-9305-2F6166CB9C74}" dt="2024-09-11T18:50:35.835" v="391" actId="404"/>
          <ac:spMkLst>
            <pc:docMk/>
            <pc:sldMk cId="1871559560" sldId="304"/>
            <ac:spMk id="3" creationId="{5759F453-EA6B-9A20-38CC-DC788DC0F103}"/>
          </ac:spMkLst>
        </pc:spChg>
        <pc:graphicFrameChg chg="mod">
          <ac:chgData name="Marsh Coral" userId="bd43b061-85f2-4dc8-9390-9398d579d139" providerId="ADAL" clId="{923CD552-4EA6-4F5F-9305-2F6166CB9C74}" dt="2024-09-11T18:46:11.358" v="191" actId="207"/>
          <ac:graphicFrameMkLst>
            <pc:docMk/>
            <pc:sldMk cId="1871559560" sldId="304"/>
            <ac:graphicFrameMk id="4" creationId="{3C2F2AB3-F78C-6349-8B23-3EC6EDE5E0D8}"/>
          </ac:graphicFrameMkLst>
        </pc:graphicFrameChg>
      </pc:sldChg>
      <pc:sldChg chg="addSp modSp add mod ord">
        <pc:chgData name="Marsh Coral" userId="bd43b061-85f2-4dc8-9390-9398d579d139" providerId="ADAL" clId="{923CD552-4EA6-4F5F-9305-2F6166CB9C74}" dt="2024-09-11T18:48:24.659" v="258"/>
        <pc:sldMkLst>
          <pc:docMk/>
          <pc:sldMk cId="1110635129" sldId="305"/>
        </pc:sldMkLst>
        <pc:spChg chg="mod">
          <ac:chgData name="Marsh Coral" userId="bd43b061-85f2-4dc8-9390-9398d579d139" providerId="ADAL" clId="{923CD552-4EA6-4F5F-9305-2F6166CB9C74}" dt="2024-09-11T18:48:24.659" v="258"/>
          <ac:spMkLst>
            <pc:docMk/>
            <pc:sldMk cId="1110635129" sldId="305"/>
            <ac:spMk id="2" creationId="{CEBBA989-1CC1-9661-A3BA-D287B6FF44C5}"/>
          </ac:spMkLst>
        </pc:spChg>
        <pc:spChg chg="add mod">
          <ac:chgData name="Marsh Coral" userId="bd43b061-85f2-4dc8-9390-9398d579d139" providerId="ADAL" clId="{923CD552-4EA6-4F5F-9305-2F6166CB9C74}" dt="2024-09-11T18:47:27.709" v="208" actId="403"/>
          <ac:spMkLst>
            <pc:docMk/>
            <pc:sldMk cId="1110635129" sldId="305"/>
            <ac:spMk id="3" creationId="{3CF298C7-85CD-E49E-7456-91E96805D718}"/>
          </ac:spMkLst>
        </pc:spChg>
        <pc:graphicFrameChg chg="mod">
          <ac:chgData name="Marsh Coral" userId="bd43b061-85f2-4dc8-9390-9398d579d139" providerId="ADAL" clId="{923CD552-4EA6-4F5F-9305-2F6166CB9C74}" dt="2024-09-11T18:47:05.794" v="204" actId="207"/>
          <ac:graphicFrameMkLst>
            <pc:docMk/>
            <pc:sldMk cId="1110635129" sldId="305"/>
            <ac:graphicFrameMk id="4" creationId="{3C2F2AB3-F78C-6349-8B23-3EC6EDE5E0D8}"/>
          </ac:graphicFrameMkLst>
        </pc:graphicFrameChg>
      </pc:sldChg>
      <pc:sldChg chg="addSp modSp add mod ord">
        <pc:chgData name="Marsh Coral" userId="bd43b061-85f2-4dc8-9390-9398d579d139" providerId="ADAL" clId="{923CD552-4EA6-4F5F-9305-2F6166CB9C74}" dt="2024-09-11T18:48:28.308" v="259"/>
        <pc:sldMkLst>
          <pc:docMk/>
          <pc:sldMk cId="1360533980" sldId="306"/>
        </pc:sldMkLst>
        <pc:spChg chg="mod">
          <ac:chgData name="Marsh Coral" userId="bd43b061-85f2-4dc8-9390-9398d579d139" providerId="ADAL" clId="{923CD552-4EA6-4F5F-9305-2F6166CB9C74}" dt="2024-09-11T18:48:28.308" v="259"/>
          <ac:spMkLst>
            <pc:docMk/>
            <pc:sldMk cId="1360533980" sldId="306"/>
            <ac:spMk id="2" creationId="{CEBBA989-1CC1-9661-A3BA-D287B6FF44C5}"/>
          </ac:spMkLst>
        </pc:spChg>
        <pc:spChg chg="add mod">
          <ac:chgData name="Marsh Coral" userId="bd43b061-85f2-4dc8-9390-9398d579d139" providerId="ADAL" clId="{923CD552-4EA6-4F5F-9305-2F6166CB9C74}" dt="2024-09-11T18:47:59.877" v="215" actId="20577"/>
          <ac:spMkLst>
            <pc:docMk/>
            <pc:sldMk cId="1360533980" sldId="306"/>
            <ac:spMk id="3" creationId="{87B242F6-327E-B5C1-7331-A16D6F9D113E}"/>
          </ac:spMkLst>
        </pc:spChg>
        <pc:graphicFrameChg chg="mod">
          <ac:chgData name="Marsh Coral" userId="bd43b061-85f2-4dc8-9390-9398d579d139" providerId="ADAL" clId="{923CD552-4EA6-4F5F-9305-2F6166CB9C74}" dt="2024-09-11T18:47:42.625" v="212" actId="207"/>
          <ac:graphicFrameMkLst>
            <pc:docMk/>
            <pc:sldMk cId="1360533980" sldId="306"/>
            <ac:graphicFrameMk id="4" creationId="{3C2F2AB3-F78C-6349-8B23-3EC6EDE5E0D8}"/>
          </ac:graphicFrameMkLst>
        </pc:graphicFrameChg>
      </pc:sldChg>
      <pc:sldChg chg="addSp modSp add mod ord">
        <pc:chgData name="Marsh Coral" userId="bd43b061-85f2-4dc8-9390-9398d579d139" providerId="ADAL" clId="{923CD552-4EA6-4F5F-9305-2F6166CB9C74}" dt="2024-09-11T18:49:17.376" v="334" actId="1076"/>
        <pc:sldMkLst>
          <pc:docMk/>
          <pc:sldMk cId="4257556166" sldId="307"/>
        </pc:sldMkLst>
        <pc:spChg chg="add mod">
          <ac:chgData name="Marsh Coral" userId="bd43b061-85f2-4dc8-9390-9398d579d139" providerId="ADAL" clId="{923CD552-4EA6-4F5F-9305-2F6166CB9C74}" dt="2024-09-11T18:49:17.376" v="334" actId="1076"/>
          <ac:spMkLst>
            <pc:docMk/>
            <pc:sldMk cId="4257556166" sldId="307"/>
            <ac:spMk id="3" creationId="{F0492C79-A657-F553-CC8A-1B599A019204}"/>
          </ac:spMkLst>
        </pc:spChg>
      </pc:sldChg>
      <pc:sldChg chg="delSp modSp add mod">
        <pc:chgData name="Marsh Coral" userId="bd43b061-85f2-4dc8-9390-9398d579d139" providerId="ADAL" clId="{923CD552-4EA6-4F5F-9305-2F6166CB9C74}" dt="2024-09-11T18:50:23.139" v="388" actId="6549"/>
        <pc:sldMkLst>
          <pc:docMk/>
          <pc:sldMk cId="664709490" sldId="308"/>
        </pc:sldMkLst>
        <pc:spChg chg="mod">
          <ac:chgData name="Marsh Coral" userId="bd43b061-85f2-4dc8-9390-9398d579d139" providerId="ADAL" clId="{923CD552-4EA6-4F5F-9305-2F6166CB9C74}" dt="2024-09-11T18:50:23.139" v="388" actId="6549"/>
          <ac:spMkLst>
            <pc:docMk/>
            <pc:sldMk cId="664709490" sldId="308"/>
            <ac:spMk id="3" creationId="{F0492C79-A657-F553-CC8A-1B599A019204}"/>
          </ac:spMkLst>
        </pc:spChg>
        <pc:spChg chg="mod">
          <ac:chgData name="Marsh Coral" userId="bd43b061-85f2-4dc8-9390-9398d579d139" providerId="ADAL" clId="{923CD552-4EA6-4F5F-9305-2F6166CB9C74}" dt="2024-09-11T18:49:43.041" v="343" actId="20577"/>
          <ac:spMkLst>
            <pc:docMk/>
            <pc:sldMk cId="664709490" sldId="308"/>
            <ac:spMk id="6" creationId="{DE33C994-B9D4-A591-D379-7BAFC99BA330}"/>
          </ac:spMkLst>
        </pc:spChg>
        <pc:spChg chg="del">
          <ac:chgData name="Marsh Coral" userId="bd43b061-85f2-4dc8-9390-9398d579d139" providerId="ADAL" clId="{923CD552-4EA6-4F5F-9305-2F6166CB9C74}" dt="2024-09-11T18:49:39.141" v="341" actId="478"/>
          <ac:spMkLst>
            <pc:docMk/>
            <pc:sldMk cId="664709490" sldId="308"/>
            <ac:spMk id="7" creationId="{E47AD4FE-C304-3705-295D-6A4086C6C173}"/>
          </ac:spMkLst>
        </pc:spChg>
        <pc:spChg chg="del">
          <ac:chgData name="Marsh Coral" userId="bd43b061-85f2-4dc8-9390-9398d579d139" providerId="ADAL" clId="{923CD552-4EA6-4F5F-9305-2F6166CB9C74}" dt="2024-09-11T18:49:40.861" v="342" actId="478"/>
          <ac:spMkLst>
            <pc:docMk/>
            <pc:sldMk cId="664709490" sldId="308"/>
            <ac:spMk id="8" creationId="{2F881D78-BD21-1D07-0F3D-BDD8E944272F}"/>
          </ac:spMkLst>
        </pc:spChg>
        <pc:graphicFrameChg chg="mod">
          <ac:chgData name="Marsh Coral" userId="bd43b061-85f2-4dc8-9390-9398d579d139" providerId="ADAL" clId="{923CD552-4EA6-4F5F-9305-2F6166CB9C74}" dt="2024-09-11T18:49:58.046" v="385"/>
          <ac:graphicFrameMkLst>
            <pc:docMk/>
            <pc:sldMk cId="664709490" sldId="308"/>
            <ac:graphicFrameMk id="4" creationId="{3C2F2AB3-F78C-6349-8B23-3EC6EDE5E0D8}"/>
          </ac:graphicFrameMkLst>
        </pc:graphicFrameChg>
      </pc:sldChg>
      <pc:sldChg chg="addSp delSp modSp add mod ord">
        <pc:chgData name="Marsh Coral" userId="bd43b061-85f2-4dc8-9390-9398d579d139" providerId="ADAL" clId="{923CD552-4EA6-4F5F-9305-2F6166CB9C74}" dt="2024-09-11T19:10:06.846" v="1431" actId="313"/>
        <pc:sldMkLst>
          <pc:docMk/>
          <pc:sldMk cId="1868322222" sldId="309"/>
        </pc:sldMkLst>
        <pc:spChg chg="mod">
          <ac:chgData name="Marsh Coral" userId="bd43b061-85f2-4dc8-9390-9398d579d139" providerId="ADAL" clId="{923CD552-4EA6-4F5F-9305-2F6166CB9C74}" dt="2024-09-11T18:55:01.480" v="1040" actId="20577"/>
          <ac:spMkLst>
            <pc:docMk/>
            <pc:sldMk cId="1868322222" sldId="309"/>
            <ac:spMk id="2" creationId="{CEBBA989-1CC1-9661-A3BA-D287B6FF44C5}"/>
          </ac:spMkLst>
        </pc:spChg>
        <pc:spChg chg="add mod">
          <ac:chgData name="Marsh Coral" userId="bd43b061-85f2-4dc8-9390-9398d579d139" providerId="ADAL" clId="{923CD552-4EA6-4F5F-9305-2F6166CB9C74}" dt="2024-09-11T19:10:06.846" v="1431" actId="313"/>
          <ac:spMkLst>
            <pc:docMk/>
            <pc:sldMk cId="1868322222" sldId="309"/>
            <ac:spMk id="3" creationId="{9907B61F-69F9-7416-7B2A-9EF8BDCBBEEA}"/>
          </ac:spMkLst>
        </pc:spChg>
        <pc:spChg chg="del">
          <ac:chgData name="Marsh Coral" userId="bd43b061-85f2-4dc8-9390-9398d579d139" providerId="ADAL" clId="{923CD552-4EA6-4F5F-9305-2F6166CB9C74}" dt="2024-09-11T18:52:24.036" v="440" actId="478"/>
          <ac:spMkLst>
            <pc:docMk/>
            <pc:sldMk cId="1868322222" sldId="309"/>
            <ac:spMk id="6" creationId="{7F14BE5C-4A2F-D3C5-A644-442AA185AA9E}"/>
          </ac:spMkLst>
        </pc:spChg>
        <pc:spChg chg="del">
          <ac:chgData name="Marsh Coral" userId="bd43b061-85f2-4dc8-9390-9398d579d139" providerId="ADAL" clId="{923CD552-4EA6-4F5F-9305-2F6166CB9C74}" dt="2024-09-11T18:52:24.784" v="441" actId="478"/>
          <ac:spMkLst>
            <pc:docMk/>
            <pc:sldMk cId="1868322222" sldId="309"/>
            <ac:spMk id="7" creationId="{AF41BBDB-E14C-E074-49F9-07BE4D3F3554}"/>
          </ac:spMkLst>
        </pc:spChg>
        <pc:spChg chg="del">
          <ac:chgData name="Marsh Coral" userId="bd43b061-85f2-4dc8-9390-9398d579d139" providerId="ADAL" clId="{923CD552-4EA6-4F5F-9305-2F6166CB9C74}" dt="2024-09-11T18:52:25.099" v="442" actId="478"/>
          <ac:spMkLst>
            <pc:docMk/>
            <pc:sldMk cId="1868322222" sldId="309"/>
            <ac:spMk id="8" creationId="{3B686DE8-2F1E-F10B-B88F-A99947C3D573}"/>
          </ac:spMkLst>
        </pc:spChg>
        <pc:spChg chg="del">
          <ac:chgData name="Marsh Coral" userId="bd43b061-85f2-4dc8-9390-9398d579d139" providerId="ADAL" clId="{923CD552-4EA6-4F5F-9305-2F6166CB9C74}" dt="2024-09-11T18:52:25.743" v="443" actId="478"/>
          <ac:spMkLst>
            <pc:docMk/>
            <pc:sldMk cId="1868322222" sldId="309"/>
            <ac:spMk id="9" creationId="{0D761147-AE1E-3A5F-D039-1F94CD168553}"/>
          </ac:spMkLst>
        </pc:spChg>
        <pc:spChg chg="del">
          <ac:chgData name="Marsh Coral" userId="bd43b061-85f2-4dc8-9390-9398d579d139" providerId="ADAL" clId="{923CD552-4EA6-4F5F-9305-2F6166CB9C74}" dt="2024-09-11T18:52:26.213" v="444" actId="478"/>
          <ac:spMkLst>
            <pc:docMk/>
            <pc:sldMk cId="1868322222" sldId="309"/>
            <ac:spMk id="10" creationId="{1D69A913-7515-BCC9-20A7-124B268374D6}"/>
          </ac:spMkLst>
        </pc:spChg>
        <pc:spChg chg="del">
          <ac:chgData name="Marsh Coral" userId="bd43b061-85f2-4dc8-9390-9398d579d139" providerId="ADAL" clId="{923CD552-4EA6-4F5F-9305-2F6166CB9C74}" dt="2024-09-11T18:52:26.560" v="445" actId="478"/>
          <ac:spMkLst>
            <pc:docMk/>
            <pc:sldMk cId="1868322222" sldId="309"/>
            <ac:spMk id="11" creationId="{9EB7AE4F-801C-3E46-05E0-5F9AD31731AB}"/>
          </ac:spMkLst>
        </pc:spChg>
        <pc:picChg chg="del">
          <ac:chgData name="Marsh Coral" userId="bd43b061-85f2-4dc8-9390-9398d579d139" providerId="ADAL" clId="{923CD552-4EA6-4F5F-9305-2F6166CB9C74}" dt="2024-09-11T18:52:19.728" v="439" actId="478"/>
          <ac:picMkLst>
            <pc:docMk/>
            <pc:sldMk cId="1868322222" sldId="309"/>
            <ac:picMk id="5" creationId="{C32DD982-16ED-C3BA-BE7C-C8288A72FB7F}"/>
          </ac:picMkLst>
        </pc:picChg>
      </pc:sldChg>
      <pc:sldChg chg="modSp add mod ord">
        <pc:chgData name="Marsh Coral" userId="bd43b061-85f2-4dc8-9390-9398d579d139" providerId="ADAL" clId="{923CD552-4EA6-4F5F-9305-2F6166CB9C74}" dt="2024-09-11T19:08:56.323" v="1414" actId="20577"/>
        <pc:sldMkLst>
          <pc:docMk/>
          <pc:sldMk cId="4164739762" sldId="310"/>
        </pc:sldMkLst>
        <pc:spChg chg="mod">
          <ac:chgData name="Marsh Coral" userId="bd43b061-85f2-4dc8-9390-9398d579d139" providerId="ADAL" clId="{923CD552-4EA6-4F5F-9305-2F6166CB9C74}" dt="2024-09-11T19:08:56.323" v="1414" actId="20577"/>
          <ac:spMkLst>
            <pc:docMk/>
            <pc:sldMk cId="4164739762" sldId="310"/>
            <ac:spMk id="5" creationId="{B1A6F2C4-4D8D-3F65-A506-080FDB1D239B}"/>
          </ac:spMkLst>
        </pc:spChg>
      </pc:sldChg>
      <pc:sldChg chg="modSp new mod setBg">
        <pc:chgData name="Marsh Coral" userId="bd43b061-85f2-4dc8-9390-9398d579d139" providerId="ADAL" clId="{923CD552-4EA6-4F5F-9305-2F6166CB9C74}" dt="2024-09-11T19:40:42.822" v="1556" actId="20577"/>
        <pc:sldMkLst>
          <pc:docMk/>
          <pc:sldMk cId="1837757289" sldId="311"/>
        </pc:sldMkLst>
        <pc:spChg chg="mod">
          <ac:chgData name="Marsh Coral" userId="bd43b061-85f2-4dc8-9390-9398d579d139" providerId="ADAL" clId="{923CD552-4EA6-4F5F-9305-2F6166CB9C74}" dt="2024-09-11T19:40:42.822" v="1556" actId="20577"/>
          <ac:spMkLst>
            <pc:docMk/>
            <pc:sldMk cId="1837757289" sldId="311"/>
            <ac:spMk id="2" creationId="{83A236F0-F47A-C7AC-358B-B9AFFDCA99D4}"/>
          </ac:spMkLst>
        </pc:spChg>
        <pc:spChg chg="mod">
          <ac:chgData name="Marsh Coral" userId="bd43b061-85f2-4dc8-9390-9398d579d139" providerId="ADAL" clId="{923CD552-4EA6-4F5F-9305-2F6166CB9C74}" dt="2024-09-11T19:18:12.624" v="1521" actId="20577"/>
          <ac:spMkLst>
            <pc:docMk/>
            <pc:sldMk cId="1837757289" sldId="311"/>
            <ac:spMk id="3" creationId="{58FB569A-B7FD-2765-2C7E-54B9290F5993}"/>
          </ac:spMkLst>
        </pc:spChg>
      </pc:sldChg>
      <pc:sldChg chg="modSp add mod ord">
        <pc:chgData name="Marsh Coral" userId="bd43b061-85f2-4dc8-9390-9398d579d139" providerId="ADAL" clId="{923CD552-4EA6-4F5F-9305-2F6166CB9C74}" dt="2024-09-11T19:09:41.886" v="1428" actId="20577"/>
        <pc:sldMkLst>
          <pc:docMk/>
          <pc:sldMk cId="965808662" sldId="312"/>
        </pc:sldMkLst>
        <pc:spChg chg="mod">
          <ac:chgData name="Marsh Coral" userId="bd43b061-85f2-4dc8-9390-9398d579d139" providerId="ADAL" clId="{923CD552-4EA6-4F5F-9305-2F6166CB9C74}" dt="2024-09-11T19:09:41.886" v="1428" actId="20577"/>
          <ac:spMkLst>
            <pc:docMk/>
            <pc:sldMk cId="965808662" sldId="312"/>
            <ac:spMk id="5" creationId="{B1A6F2C4-4D8D-3F65-A506-080FDB1D239B}"/>
          </ac:spMkLst>
        </pc:spChg>
      </pc:sldChg>
      <pc:sldChg chg="addSp delSp modSp add mod">
        <pc:chgData name="Marsh Coral" userId="bd43b061-85f2-4dc8-9390-9398d579d139" providerId="ADAL" clId="{923CD552-4EA6-4F5F-9305-2F6166CB9C74}" dt="2024-09-11T19:12:30.580" v="1442" actId="1076"/>
        <pc:sldMkLst>
          <pc:docMk/>
          <pc:sldMk cId="2213355102" sldId="313"/>
        </pc:sldMkLst>
        <pc:spChg chg="del">
          <ac:chgData name="Marsh Coral" userId="bd43b061-85f2-4dc8-9390-9398d579d139" providerId="ADAL" clId="{923CD552-4EA6-4F5F-9305-2F6166CB9C74}" dt="2024-09-11T19:10:50.624" v="1433" actId="478"/>
          <ac:spMkLst>
            <pc:docMk/>
            <pc:sldMk cId="2213355102" sldId="313"/>
            <ac:spMk id="3" creationId="{F0492C79-A657-F553-CC8A-1B599A019204}"/>
          </ac:spMkLst>
        </pc:spChg>
        <pc:spChg chg="del">
          <ac:chgData name="Marsh Coral" userId="bd43b061-85f2-4dc8-9390-9398d579d139" providerId="ADAL" clId="{923CD552-4EA6-4F5F-9305-2F6166CB9C74}" dt="2024-09-11T19:10:50.624" v="1433" actId="478"/>
          <ac:spMkLst>
            <pc:docMk/>
            <pc:sldMk cId="2213355102" sldId="313"/>
            <ac:spMk id="6" creationId="{DE33C994-B9D4-A591-D379-7BAFC99BA330}"/>
          </ac:spMkLst>
        </pc:spChg>
        <pc:spChg chg="add del mod">
          <ac:chgData name="Marsh Coral" userId="bd43b061-85f2-4dc8-9390-9398d579d139" providerId="ADAL" clId="{923CD552-4EA6-4F5F-9305-2F6166CB9C74}" dt="2024-09-11T19:11:08.634" v="1434" actId="478"/>
          <ac:spMkLst>
            <pc:docMk/>
            <pc:sldMk cId="2213355102" sldId="313"/>
            <ac:spMk id="7" creationId="{C96C29EE-E7AB-0948-8899-C80E1A00F94B}"/>
          </ac:spMkLst>
        </pc:spChg>
        <pc:spChg chg="add mod">
          <ac:chgData name="Marsh Coral" userId="bd43b061-85f2-4dc8-9390-9398d579d139" providerId="ADAL" clId="{923CD552-4EA6-4F5F-9305-2F6166CB9C74}" dt="2024-09-11T19:12:30.580" v="1442" actId="1076"/>
          <ac:spMkLst>
            <pc:docMk/>
            <pc:sldMk cId="2213355102" sldId="313"/>
            <ac:spMk id="10" creationId="{DFD6CAF2-90C7-78B5-CAA4-E8F267382340}"/>
          </ac:spMkLst>
        </pc:spChg>
        <pc:graphicFrameChg chg="del">
          <ac:chgData name="Marsh Coral" userId="bd43b061-85f2-4dc8-9390-9398d579d139" providerId="ADAL" clId="{923CD552-4EA6-4F5F-9305-2F6166CB9C74}" dt="2024-09-11T19:10:50.624" v="1433" actId="478"/>
          <ac:graphicFrameMkLst>
            <pc:docMk/>
            <pc:sldMk cId="2213355102" sldId="313"/>
            <ac:graphicFrameMk id="4" creationId="{3C2F2AB3-F78C-6349-8B23-3EC6EDE5E0D8}"/>
          </ac:graphicFrameMkLst>
        </pc:graphicFrameChg>
        <pc:picChg chg="add mod">
          <ac:chgData name="Marsh Coral" userId="bd43b061-85f2-4dc8-9390-9398d579d139" providerId="ADAL" clId="{923CD552-4EA6-4F5F-9305-2F6166CB9C74}" dt="2024-09-11T19:12:19.032" v="1437" actId="1076"/>
          <ac:picMkLst>
            <pc:docMk/>
            <pc:sldMk cId="2213355102" sldId="313"/>
            <ac:picMk id="9" creationId="{4C9C86CC-C282-346E-3AC9-7CF72B1E3139}"/>
          </ac:picMkLst>
        </pc:picChg>
      </pc:sldChg>
      <pc:sldChg chg="addSp delSp modSp add mod">
        <pc:chgData name="Marsh Coral" userId="bd43b061-85f2-4dc8-9390-9398d579d139" providerId="ADAL" clId="{923CD552-4EA6-4F5F-9305-2F6166CB9C74}" dt="2024-09-11T19:40:21.530" v="1546" actId="170"/>
        <pc:sldMkLst>
          <pc:docMk/>
          <pc:sldMk cId="2374749823" sldId="314"/>
        </pc:sldMkLst>
        <pc:spChg chg="mod">
          <ac:chgData name="Marsh Coral" userId="bd43b061-85f2-4dc8-9390-9398d579d139" providerId="ADAL" clId="{923CD552-4EA6-4F5F-9305-2F6166CB9C74}" dt="2024-09-11T19:13:16.731" v="1451" actId="14100"/>
          <ac:spMkLst>
            <pc:docMk/>
            <pc:sldMk cId="2374749823" sldId="314"/>
            <ac:spMk id="2" creationId="{CEBBA989-1CC1-9661-A3BA-D287B6FF44C5}"/>
          </ac:spMkLst>
        </pc:spChg>
        <pc:spChg chg="mod ord">
          <ac:chgData name="Marsh Coral" userId="bd43b061-85f2-4dc8-9390-9398d579d139" providerId="ADAL" clId="{923CD552-4EA6-4F5F-9305-2F6166CB9C74}" dt="2024-09-11T19:40:21.530" v="1546" actId="170"/>
          <ac:spMkLst>
            <pc:docMk/>
            <pc:sldMk cId="2374749823" sldId="314"/>
            <ac:spMk id="10" creationId="{DFD6CAF2-90C7-78B5-CAA4-E8F267382340}"/>
          </ac:spMkLst>
        </pc:spChg>
        <pc:picChg chg="add mod">
          <ac:chgData name="Marsh Coral" userId="bd43b061-85f2-4dc8-9390-9398d579d139" providerId="ADAL" clId="{923CD552-4EA6-4F5F-9305-2F6166CB9C74}" dt="2024-09-11T19:12:57.398" v="1446" actId="1076"/>
          <ac:picMkLst>
            <pc:docMk/>
            <pc:sldMk cId="2374749823" sldId="314"/>
            <ac:picMk id="4" creationId="{62EF5A97-8E4B-3395-3924-BEB60B97E5AA}"/>
          </ac:picMkLst>
        </pc:picChg>
        <pc:picChg chg="del">
          <ac:chgData name="Marsh Coral" userId="bd43b061-85f2-4dc8-9390-9398d579d139" providerId="ADAL" clId="{923CD552-4EA6-4F5F-9305-2F6166CB9C74}" dt="2024-09-11T19:12:44.018" v="1444" actId="478"/>
          <ac:picMkLst>
            <pc:docMk/>
            <pc:sldMk cId="2374749823" sldId="314"/>
            <ac:picMk id="9" creationId="{4C9C86CC-C282-346E-3AC9-7CF72B1E3139}"/>
          </ac:picMkLst>
        </pc:picChg>
      </pc:sldChg>
      <pc:sldChg chg="addSp delSp modSp add mod">
        <pc:chgData name="Marsh Coral" userId="bd43b061-85f2-4dc8-9390-9398d579d139" providerId="ADAL" clId="{923CD552-4EA6-4F5F-9305-2F6166CB9C74}" dt="2024-09-11T19:39:48.383" v="1539"/>
        <pc:sldMkLst>
          <pc:docMk/>
          <pc:sldMk cId="1624308189" sldId="315"/>
        </pc:sldMkLst>
        <pc:spChg chg="add mod">
          <ac:chgData name="Marsh Coral" userId="bd43b061-85f2-4dc8-9390-9398d579d139" providerId="ADAL" clId="{923CD552-4EA6-4F5F-9305-2F6166CB9C74}" dt="2024-09-11T19:39:48.383" v="1539"/>
          <ac:spMkLst>
            <pc:docMk/>
            <pc:sldMk cId="1624308189" sldId="315"/>
            <ac:spMk id="12" creationId="{54A44A1F-7654-76CC-73C2-3E6400CD938D}"/>
          </ac:spMkLst>
        </pc:spChg>
        <pc:picChg chg="add mod ord">
          <ac:chgData name="Marsh Coral" userId="bd43b061-85f2-4dc8-9390-9398d579d139" providerId="ADAL" clId="{923CD552-4EA6-4F5F-9305-2F6166CB9C74}" dt="2024-09-11T19:30:42.562" v="1528" actId="1076"/>
          <ac:picMkLst>
            <pc:docMk/>
            <pc:sldMk cId="1624308189" sldId="315"/>
            <ac:picMk id="4" creationId="{746846C6-D829-97DF-7CE8-F8858A25EA17}"/>
          </ac:picMkLst>
        </pc:picChg>
        <pc:picChg chg="del">
          <ac:chgData name="Marsh Coral" userId="bd43b061-85f2-4dc8-9390-9398d579d139" providerId="ADAL" clId="{923CD552-4EA6-4F5F-9305-2F6166CB9C74}" dt="2024-09-11T19:30:01.182" v="1523" actId="478"/>
          <ac:picMkLst>
            <pc:docMk/>
            <pc:sldMk cId="1624308189" sldId="315"/>
            <ac:picMk id="5" creationId="{C32DD982-16ED-C3BA-BE7C-C8288A72FB7F}"/>
          </ac:picMkLst>
        </pc:picChg>
      </pc:sldChg>
      <pc:sldChg chg="addSp modSp add mod">
        <pc:chgData name="Marsh Coral" userId="bd43b061-85f2-4dc8-9390-9398d579d139" providerId="ADAL" clId="{923CD552-4EA6-4F5F-9305-2F6166CB9C74}" dt="2024-09-11T19:31:16.064" v="1532" actId="1076"/>
        <pc:sldMkLst>
          <pc:docMk/>
          <pc:sldMk cId="2683388946" sldId="316"/>
        </pc:sldMkLst>
        <pc:picChg chg="add mod">
          <ac:chgData name="Marsh Coral" userId="bd43b061-85f2-4dc8-9390-9398d579d139" providerId="ADAL" clId="{923CD552-4EA6-4F5F-9305-2F6166CB9C74}" dt="2024-09-11T19:31:16.064" v="1532" actId="1076"/>
          <ac:picMkLst>
            <pc:docMk/>
            <pc:sldMk cId="2683388946" sldId="316"/>
            <ac:picMk id="5" creationId="{F7AE31E0-20C3-9A35-0672-10F3576BF7BE}"/>
          </ac:picMkLst>
        </pc:picChg>
      </pc:sldChg>
      <pc:sldChg chg="addSp delSp modSp add mod">
        <pc:chgData name="Marsh Coral" userId="bd43b061-85f2-4dc8-9390-9398d579d139" providerId="ADAL" clId="{923CD552-4EA6-4F5F-9305-2F6166CB9C74}" dt="2024-09-11T19:39:54.675" v="1541" actId="1076"/>
        <pc:sldMkLst>
          <pc:docMk/>
          <pc:sldMk cId="442932280" sldId="317"/>
        </pc:sldMkLst>
        <pc:spChg chg="add mod">
          <ac:chgData name="Marsh Coral" userId="bd43b061-85f2-4dc8-9390-9398d579d139" providerId="ADAL" clId="{923CD552-4EA6-4F5F-9305-2F6166CB9C74}" dt="2024-09-11T19:39:54.675" v="1541" actId="1076"/>
          <ac:spMkLst>
            <pc:docMk/>
            <pc:sldMk cId="442932280" sldId="317"/>
            <ac:spMk id="13" creationId="{52EF83A8-866F-BDBE-BD55-C72CFB8BCEEE}"/>
          </ac:spMkLst>
        </pc:spChg>
        <pc:picChg chg="del">
          <ac:chgData name="Marsh Coral" userId="bd43b061-85f2-4dc8-9390-9398d579d139" providerId="ADAL" clId="{923CD552-4EA6-4F5F-9305-2F6166CB9C74}" dt="2024-09-11T19:39:36.241" v="1534" actId="478"/>
          <ac:picMkLst>
            <pc:docMk/>
            <pc:sldMk cId="442932280" sldId="317"/>
            <ac:picMk id="4" creationId="{746846C6-D829-97DF-7CE8-F8858A25EA17}"/>
          </ac:picMkLst>
        </pc:picChg>
        <pc:picChg chg="add mod">
          <ac:chgData name="Marsh Coral" userId="bd43b061-85f2-4dc8-9390-9398d579d139" providerId="ADAL" clId="{923CD552-4EA6-4F5F-9305-2F6166CB9C74}" dt="2024-09-11T19:39:42.641" v="1538" actId="1076"/>
          <ac:picMkLst>
            <pc:docMk/>
            <pc:sldMk cId="442932280" sldId="317"/>
            <ac:picMk id="12" creationId="{D8BE22B9-6C89-ADBB-D070-32A91F03B0AE}"/>
          </ac:picMkLst>
        </pc:picChg>
      </pc:sldChg>
      <pc:sldChg chg="addSp delSp modSp new mod setBg">
        <pc:chgData name="Marsh Coral" userId="bd43b061-85f2-4dc8-9390-9398d579d139" providerId="ADAL" clId="{923CD552-4EA6-4F5F-9305-2F6166CB9C74}" dt="2024-09-11T19:49:53.536" v="1565" actId="26606"/>
        <pc:sldMkLst>
          <pc:docMk/>
          <pc:sldMk cId="3655169671" sldId="318"/>
        </pc:sldMkLst>
        <pc:spChg chg="del">
          <ac:chgData name="Marsh Coral" userId="bd43b061-85f2-4dc8-9390-9398d579d139" providerId="ADAL" clId="{923CD552-4EA6-4F5F-9305-2F6166CB9C74}" dt="2024-09-11T19:49:43.524" v="1559" actId="478"/>
          <ac:spMkLst>
            <pc:docMk/>
            <pc:sldMk cId="3655169671" sldId="318"/>
            <ac:spMk id="2" creationId="{A4DD7D15-1870-7716-4832-6FFE549FCDEA}"/>
          </ac:spMkLst>
        </pc:spChg>
        <pc:spChg chg="del">
          <ac:chgData name="Marsh Coral" userId="bd43b061-85f2-4dc8-9390-9398d579d139" providerId="ADAL" clId="{923CD552-4EA6-4F5F-9305-2F6166CB9C74}" dt="2024-09-11T19:49:42.205" v="1558" actId="478"/>
          <ac:spMkLst>
            <pc:docMk/>
            <pc:sldMk cId="3655169671" sldId="318"/>
            <ac:spMk id="3" creationId="{57B882BE-70EA-73BD-B08E-D50636FB9C51}"/>
          </ac:spMkLst>
        </pc:spChg>
        <pc:spChg chg="add del">
          <ac:chgData name="Marsh Coral" userId="bd43b061-85f2-4dc8-9390-9398d579d139" providerId="ADAL" clId="{923CD552-4EA6-4F5F-9305-2F6166CB9C74}" dt="2024-09-11T19:49:51.157" v="1562" actId="26606"/>
          <ac:spMkLst>
            <pc:docMk/>
            <pc:sldMk cId="3655169671" sldId="318"/>
            <ac:spMk id="10" creationId="{736F0DFD-0954-464F-BF12-DD2E6F6E0380}"/>
          </ac:spMkLst>
        </pc:spChg>
        <pc:spChg chg="add del">
          <ac:chgData name="Marsh Coral" userId="bd43b061-85f2-4dc8-9390-9398d579d139" providerId="ADAL" clId="{923CD552-4EA6-4F5F-9305-2F6166CB9C74}" dt="2024-09-11T19:49:53.530" v="1564" actId="26606"/>
          <ac:spMkLst>
            <pc:docMk/>
            <pc:sldMk cId="3655169671" sldId="318"/>
            <ac:spMk id="12" creationId="{6E4CD457-E37B-4177-94C9-92C24E7321B2}"/>
          </ac:spMkLst>
        </pc:spChg>
        <pc:spChg chg="add">
          <ac:chgData name="Marsh Coral" userId="bd43b061-85f2-4dc8-9390-9398d579d139" providerId="ADAL" clId="{923CD552-4EA6-4F5F-9305-2F6166CB9C74}" dt="2024-09-11T19:49:53.536" v="1565" actId="26606"/>
          <ac:spMkLst>
            <pc:docMk/>
            <pc:sldMk cId="3655169671" sldId="318"/>
            <ac:spMk id="14" creationId="{736F0DFD-0954-464F-BF12-DD2E6F6E0380}"/>
          </ac:spMkLst>
        </pc:spChg>
        <pc:picChg chg="add mod">
          <ac:chgData name="Marsh Coral" userId="bd43b061-85f2-4dc8-9390-9398d579d139" providerId="ADAL" clId="{923CD552-4EA6-4F5F-9305-2F6166CB9C74}" dt="2024-09-11T19:49:53.536" v="1565" actId="26606"/>
          <ac:picMkLst>
            <pc:docMk/>
            <pc:sldMk cId="3655169671" sldId="318"/>
            <ac:picMk id="5" creationId="{9A85951D-E494-FEB5-B289-2A4C6473E51F}"/>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E92A2DA-F70E-4C24-908E-44EE3AFE3F02}" type="doc">
      <dgm:prSet loTypeId="urn:microsoft.com/office/officeart/2005/8/layout/chevron1" loCatId="process" qsTypeId="urn:microsoft.com/office/officeart/2005/8/quickstyle/simple1" qsCatId="simple" csTypeId="urn:microsoft.com/office/officeart/2005/8/colors/accent1_2" csCatId="accent1" phldr="1"/>
      <dgm:spPr/>
    </dgm:pt>
    <dgm:pt modelId="{DB617981-2C5E-4589-BC0A-D48BC2DD3507}">
      <dgm:prSet phldrT="[Text]"/>
      <dgm:spPr/>
      <dgm:t>
        <a:bodyPr/>
        <a:lstStyle/>
        <a:p>
          <a:r>
            <a:rPr lang="en-US" dirty="0"/>
            <a:t>Cover Letter</a:t>
          </a:r>
        </a:p>
      </dgm:t>
    </dgm:pt>
    <dgm:pt modelId="{A1A10FF0-F4BC-44E9-9207-8CAC41FCB49D}" type="parTrans" cxnId="{A9A83C4D-6535-4E08-BBFA-10010283ECB9}">
      <dgm:prSet/>
      <dgm:spPr/>
      <dgm:t>
        <a:bodyPr/>
        <a:lstStyle/>
        <a:p>
          <a:endParaRPr lang="en-US"/>
        </a:p>
      </dgm:t>
    </dgm:pt>
    <dgm:pt modelId="{155B1FB2-6284-4CBB-933F-B88A41E4804A}" type="sibTrans" cxnId="{A9A83C4D-6535-4E08-BBFA-10010283ECB9}">
      <dgm:prSet/>
      <dgm:spPr/>
      <dgm:t>
        <a:bodyPr/>
        <a:lstStyle/>
        <a:p>
          <a:endParaRPr lang="en-US"/>
        </a:p>
      </dgm:t>
    </dgm:pt>
    <dgm:pt modelId="{FDC0A709-71A4-40D6-A669-7D2EA087042B}">
      <dgm:prSet phldrT="[Text]"/>
      <dgm:spPr/>
      <dgm:t>
        <a:bodyPr/>
        <a:lstStyle/>
        <a:p>
          <a:r>
            <a:rPr lang="en-US" dirty="0"/>
            <a:t>Invoice</a:t>
          </a:r>
        </a:p>
      </dgm:t>
    </dgm:pt>
    <dgm:pt modelId="{593F9FFC-24C4-45E9-994D-7B82FCB60648}" type="parTrans" cxnId="{827E71D4-4B33-480A-87D6-724C81B5760F}">
      <dgm:prSet/>
      <dgm:spPr/>
      <dgm:t>
        <a:bodyPr/>
        <a:lstStyle/>
        <a:p>
          <a:endParaRPr lang="en-US"/>
        </a:p>
      </dgm:t>
    </dgm:pt>
    <dgm:pt modelId="{CE205D99-6738-4387-AACB-5AB031B5A31A}" type="sibTrans" cxnId="{827E71D4-4B33-480A-87D6-724C81B5760F}">
      <dgm:prSet/>
      <dgm:spPr/>
      <dgm:t>
        <a:bodyPr/>
        <a:lstStyle/>
        <a:p>
          <a:endParaRPr lang="en-US"/>
        </a:p>
      </dgm:t>
    </dgm:pt>
    <dgm:pt modelId="{8A57908B-215C-4AEE-BD65-F30817CB66CD}">
      <dgm:prSet phldrT="[Text]"/>
      <dgm:spPr/>
      <dgm:t>
        <a:bodyPr/>
        <a:lstStyle/>
        <a:p>
          <a:r>
            <a:rPr lang="en-US" dirty="0"/>
            <a:t>Proof of Payment</a:t>
          </a:r>
        </a:p>
      </dgm:t>
    </dgm:pt>
    <dgm:pt modelId="{A3647493-B1A9-4A8F-8DF4-9DEE51105429}" type="parTrans" cxnId="{1EFC8842-2C90-4372-ABD3-2E8800586CD7}">
      <dgm:prSet/>
      <dgm:spPr/>
      <dgm:t>
        <a:bodyPr/>
        <a:lstStyle/>
        <a:p>
          <a:endParaRPr lang="en-US"/>
        </a:p>
      </dgm:t>
    </dgm:pt>
    <dgm:pt modelId="{AEEF32F0-5E8B-44BA-9474-8F0B1EF417DD}" type="sibTrans" cxnId="{1EFC8842-2C90-4372-ABD3-2E8800586CD7}">
      <dgm:prSet/>
      <dgm:spPr/>
      <dgm:t>
        <a:bodyPr/>
        <a:lstStyle/>
        <a:p>
          <a:endParaRPr lang="en-US"/>
        </a:p>
      </dgm:t>
    </dgm:pt>
    <dgm:pt modelId="{B5426A73-8368-4AFD-943D-17D76A57419B}" type="pres">
      <dgm:prSet presAssocID="{3E92A2DA-F70E-4C24-908E-44EE3AFE3F02}" presName="Name0" presStyleCnt="0">
        <dgm:presLayoutVars>
          <dgm:dir/>
          <dgm:animLvl val="lvl"/>
          <dgm:resizeHandles val="exact"/>
        </dgm:presLayoutVars>
      </dgm:prSet>
      <dgm:spPr/>
    </dgm:pt>
    <dgm:pt modelId="{4EBE0162-0DC4-4A27-9580-1E968353910B}" type="pres">
      <dgm:prSet presAssocID="{DB617981-2C5E-4589-BC0A-D48BC2DD3507}" presName="parTxOnly" presStyleLbl="node1" presStyleIdx="0" presStyleCnt="3">
        <dgm:presLayoutVars>
          <dgm:chMax val="0"/>
          <dgm:chPref val="0"/>
          <dgm:bulletEnabled val="1"/>
        </dgm:presLayoutVars>
      </dgm:prSet>
      <dgm:spPr/>
    </dgm:pt>
    <dgm:pt modelId="{F0E8280B-8AC6-4745-B3A4-50DD399EED18}" type="pres">
      <dgm:prSet presAssocID="{155B1FB2-6284-4CBB-933F-B88A41E4804A}" presName="parTxOnlySpace" presStyleCnt="0"/>
      <dgm:spPr/>
    </dgm:pt>
    <dgm:pt modelId="{98DB07B6-0252-41ED-9EA4-A7D40DCB4018}" type="pres">
      <dgm:prSet presAssocID="{FDC0A709-71A4-40D6-A669-7D2EA087042B}" presName="parTxOnly" presStyleLbl="node1" presStyleIdx="1" presStyleCnt="3">
        <dgm:presLayoutVars>
          <dgm:chMax val="0"/>
          <dgm:chPref val="0"/>
          <dgm:bulletEnabled val="1"/>
        </dgm:presLayoutVars>
      </dgm:prSet>
      <dgm:spPr/>
    </dgm:pt>
    <dgm:pt modelId="{6A9900A2-A03F-458C-B20B-66A59917827F}" type="pres">
      <dgm:prSet presAssocID="{CE205D99-6738-4387-AACB-5AB031B5A31A}" presName="parTxOnlySpace" presStyleCnt="0"/>
      <dgm:spPr/>
    </dgm:pt>
    <dgm:pt modelId="{BDB48248-CD22-4C9F-BD70-90F7A10970DF}" type="pres">
      <dgm:prSet presAssocID="{8A57908B-215C-4AEE-BD65-F30817CB66CD}" presName="parTxOnly" presStyleLbl="node1" presStyleIdx="2" presStyleCnt="3">
        <dgm:presLayoutVars>
          <dgm:chMax val="0"/>
          <dgm:chPref val="0"/>
          <dgm:bulletEnabled val="1"/>
        </dgm:presLayoutVars>
      </dgm:prSet>
      <dgm:spPr/>
    </dgm:pt>
  </dgm:ptLst>
  <dgm:cxnLst>
    <dgm:cxn modelId="{C7AA5A60-1FD8-4D33-9CB7-B4793F098534}" type="presOf" srcId="{8A57908B-215C-4AEE-BD65-F30817CB66CD}" destId="{BDB48248-CD22-4C9F-BD70-90F7A10970DF}" srcOrd="0" destOrd="0" presId="urn:microsoft.com/office/officeart/2005/8/layout/chevron1"/>
    <dgm:cxn modelId="{1EFC8842-2C90-4372-ABD3-2E8800586CD7}" srcId="{3E92A2DA-F70E-4C24-908E-44EE3AFE3F02}" destId="{8A57908B-215C-4AEE-BD65-F30817CB66CD}" srcOrd="2" destOrd="0" parTransId="{A3647493-B1A9-4A8F-8DF4-9DEE51105429}" sibTransId="{AEEF32F0-5E8B-44BA-9474-8F0B1EF417DD}"/>
    <dgm:cxn modelId="{F2A02646-91A0-425D-8703-4FE337667032}" type="presOf" srcId="{DB617981-2C5E-4589-BC0A-D48BC2DD3507}" destId="{4EBE0162-0DC4-4A27-9580-1E968353910B}" srcOrd="0" destOrd="0" presId="urn:microsoft.com/office/officeart/2005/8/layout/chevron1"/>
    <dgm:cxn modelId="{A9A83C4D-6535-4E08-BBFA-10010283ECB9}" srcId="{3E92A2DA-F70E-4C24-908E-44EE3AFE3F02}" destId="{DB617981-2C5E-4589-BC0A-D48BC2DD3507}" srcOrd="0" destOrd="0" parTransId="{A1A10FF0-F4BC-44E9-9207-8CAC41FCB49D}" sibTransId="{155B1FB2-6284-4CBB-933F-B88A41E4804A}"/>
    <dgm:cxn modelId="{E71AEAA6-6FE9-4057-81A1-C9EC321E9AD1}" type="presOf" srcId="{FDC0A709-71A4-40D6-A669-7D2EA087042B}" destId="{98DB07B6-0252-41ED-9EA4-A7D40DCB4018}" srcOrd="0" destOrd="0" presId="urn:microsoft.com/office/officeart/2005/8/layout/chevron1"/>
    <dgm:cxn modelId="{827E71D4-4B33-480A-87D6-724C81B5760F}" srcId="{3E92A2DA-F70E-4C24-908E-44EE3AFE3F02}" destId="{FDC0A709-71A4-40D6-A669-7D2EA087042B}" srcOrd="1" destOrd="0" parTransId="{593F9FFC-24C4-45E9-994D-7B82FCB60648}" sibTransId="{CE205D99-6738-4387-AACB-5AB031B5A31A}"/>
    <dgm:cxn modelId="{89FEF6EF-850D-4A91-B6D7-97C3E7A53C6F}" type="presOf" srcId="{3E92A2DA-F70E-4C24-908E-44EE3AFE3F02}" destId="{B5426A73-8368-4AFD-943D-17D76A57419B}" srcOrd="0" destOrd="0" presId="urn:microsoft.com/office/officeart/2005/8/layout/chevron1"/>
    <dgm:cxn modelId="{1B1848E5-D9D5-49A8-BD37-EA67C401577C}" type="presParOf" srcId="{B5426A73-8368-4AFD-943D-17D76A57419B}" destId="{4EBE0162-0DC4-4A27-9580-1E968353910B}" srcOrd="0" destOrd="0" presId="urn:microsoft.com/office/officeart/2005/8/layout/chevron1"/>
    <dgm:cxn modelId="{60050284-4B43-4B4C-92F7-BDFB9A898669}" type="presParOf" srcId="{B5426A73-8368-4AFD-943D-17D76A57419B}" destId="{F0E8280B-8AC6-4745-B3A4-50DD399EED18}" srcOrd="1" destOrd="0" presId="urn:microsoft.com/office/officeart/2005/8/layout/chevron1"/>
    <dgm:cxn modelId="{0411C433-33EF-4A7F-8117-8F356CC83197}" type="presParOf" srcId="{B5426A73-8368-4AFD-943D-17D76A57419B}" destId="{98DB07B6-0252-41ED-9EA4-A7D40DCB4018}" srcOrd="2" destOrd="0" presId="urn:microsoft.com/office/officeart/2005/8/layout/chevron1"/>
    <dgm:cxn modelId="{FBBB065E-4E2E-4F02-BD13-C22B6C2A2ED8}" type="presParOf" srcId="{B5426A73-8368-4AFD-943D-17D76A57419B}" destId="{6A9900A2-A03F-458C-B20B-66A59917827F}" srcOrd="3" destOrd="0" presId="urn:microsoft.com/office/officeart/2005/8/layout/chevron1"/>
    <dgm:cxn modelId="{DA847C39-2380-4AFD-852B-3222100407E0}" type="presParOf" srcId="{B5426A73-8368-4AFD-943D-17D76A57419B}" destId="{BDB48248-CD22-4C9F-BD70-90F7A10970DF}" srcOrd="4"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E92A2DA-F70E-4C24-908E-44EE3AFE3F02}" type="doc">
      <dgm:prSet loTypeId="urn:microsoft.com/office/officeart/2005/8/layout/chevron1" loCatId="process" qsTypeId="urn:microsoft.com/office/officeart/2005/8/quickstyle/simple1" qsCatId="simple" csTypeId="urn:microsoft.com/office/officeart/2005/8/colors/accent1_2" csCatId="accent1" phldr="1"/>
      <dgm:spPr/>
    </dgm:pt>
    <dgm:pt modelId="{DB617981-2C5E-4589-BC0A-D48BC2DD3507}">
      <dgm:prSet phldrT="[Text]"/>
      <dgm:spPr>
        <a:solidFill>
          <a:srgbClr val="D7971C"/>
        </a:solidFill>
      </dgm:spPr>
      <dgm:t>
        <a:bodyPr/>
        <a:lstStyle/>
        <a:p>
          <a:r>
            <a:rPr lang="en-US" dirty="0"/>
            <a:t>Cover Letter</a:t>
          </a:r>
        </a:p>
      </dgm:t>
    </dgm:pt>
    <dgm:pt modelId="{A1A10FF0-F4BC-44E9-9207-8CAC41FCB49D}" type="parTrans" cxnId="{A9A83C4D-6535-4E08-BBFA-10010283ECB9}">
      <dgm:prSet/>
      <dgm:spPr/>
      <dgm:t>
        <a:bodyPr/>
        <a:lstStyle/>
        <a:p>
          <a:endParaRPr lang="en-US"/>
        </a:p>
      </dgm:t>
    </dgm:pt>
    <dgm:pt modelId="{155B1FB2-6284-4CBB-933F-B88A41E4804A}" type="sibTrans" cxnId="{A9A83C4D-6535-4E08-BBFA-10010283ECB9}">
      <dgm:prSet/>
      <dgm:spPr/>
      <dgm:t>
        <a:bodyPr/>
        <a:lstStyle/>
        <a:p>
          <a:endParaRPr lang="en-US"/>
        </a:p>
      </dgm:t>
    </dgm:pt>
    <dgm:pt modelId="{FDC0A709-71A4-40D6-A669-7D2EA087042B}">
      <dgm:prSet phldrT="[Text]"/>
      <dgm:spPr/>
      <dgm:t>
        <a:bodyPr/>
        <a:lstStyle/>
        <a:p>
          <a:r>
            <a:rPr lang="en-US" dirty="0"/>
            <a:t>Invoice</a:t>
          </a:r>
        </a:p>
      </dgm:t>
    </dgm:pt>
    <dgm:pt modelId="{593F9FFC-24C4-45E9-994D-7B82FCB60648}" type="parTrans" cxnId="{827E71D4-4B33-480A-87D6-724C81B5760F}">
      <dgm:prSet/>
      <dgm:spPr/>
      <dgm:t>
        <a:bodyPr/>
        <a:lstStyle/>
        <a:p>
          <a:endParaRPr lang="en-US"/>
        </a:p>
      </dgm:t>
    </dgm:pt>
    <dgm:pt modelId="{CE205D99-6738-4387-AACB-5AB031B5A31A}" type="sibTrans" cxnId="{827E71D4-4B33-480A-87D6-724C81B5760F}">
      <dgm:prSet/>
      <dgm:spPr/>
      <dgm:t>
        <a:bodyPr/>
        <a:lstStyle/>
        <a:p>
          <a:endParaRPr lang="en-US"/>
        </a:p>
      </dgm:t>
    </dgm:pt>
    <dgm:pt modelId="{8A57908B-215C-4AEE-BD65-F30817CB66CD}">
      <dgm:prSet phldrT="[Text]"/>
      <dgm:spPr/>
      <dgm:t>
        <a:bodyPr/>
        <a:lstStyle/>
        <a:p>
          <a:r>
            <a:rPr lang="en-US" dirty="0"/>
            <a:t>Proof of Payment</a:t>
          </a:r>
        </a:p>
      </dgm:t>
    </dgm:pt>
    <dgm:pt modelId="{A3647493-B1A9-4A8F-8DF4-9DEE51105429}" type="parTrans" cxnId="{1EFC8842-2C90-4372-ABD3-2E8800586CD7}">
      <dgm:prSet/>
      <dgm:spPr/>
      <dgm:t>
        <a:bodyPr/>
        <a:lstStyle/>
        <a:p>
          <a:endParaRPr lang="en-US"/>
        </a:p>
      </dgm:t>
    </dgm:pt>
    <dgm:pt modelId="{AEEF32F0-5E8B-44BA-9474-8F0B1EF417DD}" type="sibTrans" cxnId="{1EFC8842-2C90-4372-ABD3-2E8800586CD7}">
      <dgm:prSet/>
      <dgm:spPr/>
      <dgm:t>
        <a:bodyPr/>
        <a:lstStyle/>
        <a:p>
          <a:endParaRPr lang="en-US"/>
        </a:p>
      </dgm:t>
    </dgm:pt>
    <dgm:pt modelId="{B5426A73-8368-4AFD-943D-17D76A57419B}" type="pres">
      <dgm:prSet presAssocID="{3E92A2DA-F70E-4C24-908E-44EE3AFE3F02}" presName="Name0" presStyleCnt="0">
        <dgm:presLayoutVars>
          <dgm:dir/>
          <dgm:animLvl val="lvl"/>
          <dgm:resizeHandles val="exact"/>
        </dgm:presLayoutVars>
      </dgm:prSet>
      <dgm:spPr/>
    </dgm:pt>
    <dgm:pt modelId="{4EBE0162-0DC4-4A27-9580-1E968353910B}" type="pres">
      <dgm:prSet presAssocID="{DB617981-2C5E-4589-BC0A-D48BC2DD3507}" presName="parTxOnly" presStyleLbl="node1" presStyleIdx="0" presStyleCnt="3" custLinFactNeighborX="-7309" custLinFactNeighborY="1624">
        <dgm:presLayoutVars>
          <dgm:chMax val="0"/>
          <dgm:chPref val="0"/>
          <dgm:bulletEnabled val="1"/>
        </dgm:presLayoutVars>
      </dgm:prSet>
      <dgm:spPr/>
    </dgm:pt>
    <dgm:pt modelId="{F0E8280B-8AC6-4745-B3A4-50DD399EED18}" type="pres">
      <dgm:prSet presAssocID="{155B1FB2-6284-4CBB-933F-B88A41E4804A}" presName="parTxOnlySpace" presStyleCnt="0"/>
      <dgm:spPr/>
    </dgm:pt>
    <dgm:pt modelId="{98DB07B6-0252-41ED-9EA4-A7D40DCB4018}" type="pres">
      <dgm:prSet presAssocID="{FDC0A709-71A4-40D6-A669-7D2EA087042B}" presName="parTxOnly" presStyleLbl="node1" presStyleIdx="1" presStyleCnt="3">
        <dgm:presLayoutVars>
          <dgm:chMax val="0"/>
          <dgm:chPref val="0"/>
          <dgm:bulletEnabled val="1"/>
        </dgm:presLayoutVars>
      </dgm:prSet>
      <dgm:spPr/>
    </dgm:pt>
    <dgm:pt modelId="{6A9900A2-A03F-458C-B20B-66A59917827F}" type="pres">
      <dgm:prSet presAssocID="{CE205D99-6738-4387-AACB-5AB031B5A31A}" presName="parTxOnlySpace" presStyleCnt="0"/>
      <dgm:spPr/>
    </dgm:pt>
    <dgm:pt modelId="{BDB48248-CD22-4C9F-BD70-90F7A10970DF}" type="pres">
      <dgm:prSet presAssocID="{8A57908B-215C-4AEE-BD65-F30817CB66CD}" presName="parTxOnly" presStyleLbl="node1" presStyleIdx="2" presStyleCnt="3">
        <dgm:presLayoutVars>
          <dgm:chMax val="0"/>
          <dgm:chPref val="0"/>
          <dgm:bulletEnabled val="1"/>
        </dgm:presLayoutVars>
      </dgm:prSet>
      <dgm:spPr/>
    </dgm:pt>
  </dgm:ptLst>
  <dgm:cxnLst>
    <dgm:cxn modelId="{C7AA5A60-1FD8-4D33-9CB7-B4793F098534}" type="presOf" srcId="{8A57908B-215C-4AEE-BD65-F30817CB66CD}" destId="{BDB48248-CD22-4C9F-BD70-90F7A10970DF}" srcOrd="0" destOrd="0" presId="urn:microsoft.com/office/officeart/2005/8/layout/chevron1"/>
    <dgm:cxn modelId="{1EFC8842-2C90-4372-ABD3-2E8800586CD7}" srcId="{3E92A2DA-F70E-4C24-908E-44EE3AFE3F02}" destId="{8A57908B-215C-4AEE-BD65-F30817CB66CD}" srcOrd="2" destOrd="0" parTransId="{A3647493-B1A9-4A8F-8DF4-9DEE51105429}" sibTransId="{AEEF32F0-5E8B-44BA-9474-8F0B1EF417DD}"/>
    <dgm:cxn modelId="{F2A02646-91A0-425D-8703-4FE337667032}" type="presOf" srcId="{DB617981-2C5E-4589-BC0A-D48BC2DD3507}" destId="{4EBE0162-0DC4-4A27-9580-1E968353910B}" srcOrd="0" destOrd="0" presId="urn:microsoft.com/office/officeart/2005/8/layout/chevron1"/>
    <dgm:cxn modelId="{A9A83C4D-6535-4E08-BBFA-10010283ECB9}" srcId="{3E92A2DA-F70E-4C24-908E-44EE3AFE3F02}" destId="{DB617981-2C5E-4589-BC0A-D48BC2DD3507}" srcOrd="0" destOrd="0" parTransId="{A1A10FF0-F4BC-44E9-9207-8CAC41FCB49D}" sibTransId="{155B1FB2-6284-4CBB-933F-B88A41E4804A}"/>
    <dgm:cxn modelId="{E71AEAA6-6FE9-4057-81A1-C9EC321E9AD1}" type="presOf" srcId="{FDC0A709-71A4-40D6-A669-7D2EA087042B}" destId="{98DB07B6-0252-41ED-9EA4-A7D40DCB4018}" srcOrd="0" destOrd="0" presId="urn:microsoft.com/office/officeart/2005/8/layout/chevron1"/>
    <dgm:cxn modelId="{827E71D4-4B33-480A-87D6-724C81B5760F}" srcId="{3E92A2DA-F70E-4C24-908E-44EE3AFE3F02}" destId="{FDC0A709-71A4-40D6-A669-7D2EA087042B}" srcOrd="1" destOrd="0" parTransId="{593F9FFC-24C4-45E9-994D-7B82FCB60648}" sibTransId="{CE205D99-6738-4387-AACB-5AB031B5A31A}"/>
    <dgm:cxn modelId="{89FEF6EF-850D-4A91-B6D7-97C3E7A53C6F}" type="presOf" srcId="{3E92A2DA-F70E-4C24-908E-44EE3AFE3F02}" destId="{B5426A73-8368-4AFD-943D-17D76A57419B}" srcOrd="0" destOrd="0" presId="urn:microsoft.com/office/officeart/2005/8/layout/chevron1"/>
    <dgm:cxn modelId="{1B1848E5-D9D5-49A8-BD37-EA67C401577C}" type="presParOf" srcId="{B5426A73-8368-4AFD-943D-17D76A57419B}" destId="{4EBE0162-0DC4-4A27-9580-1E968353910B}" srcOrd="0" destOrd="0" presId="urn:microsoft.com/office/officeart/2005/8/layout/chevron1"/>
    <dgm:cxn modelId="{60050284-4B43-4B4C-92F7-BDFB9A898669}" type="presParOf" srcId="{B5426A73-8368-4AFD-943D-17D76A57419B}" destId="{F0E8280B-8AC6-4745-B3A4-50DD399EED18}" srcOrd="1" destOrd="0" presId="urn:microsoft.com/office/officeart/2005/8/layout/chevron1"/>
    <dgm:cxn modelId="{0411C433-33EF-4A7F-8117-8F356CC83197}" type="presParOf" srcId="{B5426A73-8368-4AFD-943D-17D76A57419B}" destId="{98DB07B6-0252-41ED-9EA4-A7D40DCB4018}" srcOrd="2" destOrd="0" presId="urn:microsoft.com/office/officeart/2005/8/layout/chevron1"/>
    <dgm:cxn modelId="{FBBB065E-4E2E-4F02-BD13-C22B6C2A2ED8}" type="presParOf" srcId="{B5426A73-8368-4AFD-943D-17D76A57419B}" destId="{6A9900A2-A03F-458C-B20B-66A59917827F}" srcOrd="3" destOrd="0" presId="urn:microsoft.com/office/officeart/2005/8/layout/chevron1"/>
    <dgm:cxn modelId="{DA847C39-2380-4AFD-852B-3222100407E0}" type="presParOf" srcId="{B5426A73-8368-4AFD-943D-17D76A57419B}" destId="{BDB48248-CD22-4C9F-BD70-90F7A10970DF}" srcOrd="4"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E92A2DA-F70E-4C24-908E-44EE3AFE3F02}" type="doc">
      <dgm:prSet loTypeId="urn:microsoft.com/office/officeart/2005/8/layout/chevron1" loCatId="process" qsTypeId="urn:microsoft.com/office/officeart/2005/8/quickstyle/simple1" qsCatId="simple" csTypeId="urn:microsoft.com/office/officeart/2005/8/colors/accent1_2" csCatId="accent1" phldr="1"/>
      <dgm:spPr/>
    </dgm:pt>
    <dgm:pt modelId="{DB617981-2C5E-4589-BC0A-D48BC2DD3507}">
      <dgm:prSet phldrT="[Text]"/>
      <dgm:spPr/>
      <dgm:t>
        <a:bodyPr/>
        <a:lstStyle/>
        <a:p>
          <a:r>
            <a:rPr lang="en-US" dirty="0"/>
            <a:t>Cover Letter</a:t>
          </a:r>
        </a:p>
      </dgm:t>
    </dgm:pt>
    <dgm:pt modelId="{A1A10FF0-F4BC-44E9-9207-8CAC41FCB49D}" type="parTrans" cxnId="{A9A83C4D-6535-4E08-BBFA-10010283ECB9}">
      <dgm:prSet/>
      <dgm:spPr/>
      <dgm:t>
        <a:bodyPr/>
        <a:lstStyle/>
        <a:p>
          <a:endParaRPr lang="en-US"/>
        </a:p>
      </dgm:t>
    </dgm:pt>
    <dgm:pt modelId="{155B1FB2-6284-4CBB-933F-B88A41E4804A}" type="sibTrans" cxnId="{A9A83C4D-6535-4E08-BBFA-10010283ECB9}">
      <dgm:prSet/>
      <dgm:spPr/>
      <dgm:t>
        <a:bodyPr/>
        <a:lstStyle/>
        <a:p>
          <a:endParaRPr lang="en-US"/>
        </a:p>
      </dgm:t>
    </dgm:pt>
    <dgm:pt modelId="{FDC0A709-71A4-40D6-A669-7D2EA087042B}">
      <dgm:prSet phldrT="[Text]"/>
      <dgm:spPr>
        <a:solidFill>
          <a:srgbClr val="D7971C"/>
        </a:solidFill>
      </dgm:spPr>
      <dgm:t>
        <a:bodyPr/>
        <a:lstStyle/>
        <a:p>
          <a:r>
            <a:rPr lang="en-US" dirty="0"/>
            <a:t>Invoice</a:t>
          </a:r>
        </a:p>
      </dgm:t>
    </dgm:pt>
    <dgm:pt modelId="{593F9FFC-24C4-45E9-994D-7B82FCB60648}" type="parTrans" cxnId="{827E71D4-4B33-480A-87D6-724C81B5760F}">
      <dgm:prSet/>
      <dgm:spPr/>
      <dgm:t>
        <a:bodyPr/>
        <a:lstStyle/>
        <a:p>
          <a:endParaRPr lang="en-US"/>
        </a:p>
      </dgm:t>
    </dgm:pt>
    <dgm:pt modelId="{CE205D99-6738-4387-AACB-5AB031B5A31A}" type="sibTrans" cxnId="{827E71D4-4B33-480A-87D6-724C81B5760F}">
      <dgm:prSet/>
      <dgm:spPr/>
      <dgm:t>
        <a:bodyPr/>
        <a:lstStyle/>
        <a:p>
          <a:endParaRPr lang="en-US"/>
        </a:p>
      </dgm:t>
    </dgm:pt>
    <dgm:pt modelId="{8A57908B-215C-4AEE-BD65-F30817CB66CD}">
      <dgm:prSet phldrT="[Text]"/>
      <dgm:spPr/>
      <dgm:t>
        <a:bodyPr/>
        <a:lstStyle/>
        <a:p>
          <a:r>
            <a:rPr lang="en-US" dirty="0"/>
            <a:t>Proof of Payment</a:t>
          </a:r>
        </a:p>
      </dgm:t>
    </dgm:pt>
    <dgm:pt modelId="{A3647493-B1A9-4A8F-8DF4-9DEE51105429}" type="parTrans" cxnId="{1EFC8842-2C90-4372-ABD3-2E8800586CD7}">
      <dgm:prSet/>
      <dgm:spPr/>
      <dgm:t>
        <a:bodyPr/>
        <a:lstStyle/>
        <a:p>
          <a:endParaRPr lang="en-US"/>
        </a:p>
      </dgm:t>
    </dgm:pt>
    <dgm:pt modelId="{AEEF32F0-5E8B-44BA-9474-8F0B1EF417DD}" type="sibTrans" cxnId="{1EFC8842-2C90-4372-ABD3-2E8800586CD7}">
      <dgm:prSet/>
      <dgm:spPr/>
      <dgm:t>
        <a:bodyPr/>
        <a:lstStyle/>
        <a:p>
          <a:endParaRPr lang="en-US"/>
        </a:p>
      </dgm:t>
    </dgm:pt>
    <dgm:pt modelId="{B5426A73-8368-4AFD-943D-17D76A57419B}" type="pres">
      <dgm:prSet presAssocID="{3E92A2DA-F70E-4C24-908E-44EE3AFE3F02}" presName="Name0" presStyleCnt="0">
        <dgm:presLayoutVars>
          <dgm:dir/>
          <dgm:animLvl val="lvl"/>
          <dgm:resizeHandles val="exact"/>
        </dgm:presLayoutVars>
      </dgm:prSet>
      <dgm:spPr/>
    </dgm:pt>
    <dgm:pt modelId="{4EBE0162-0DC4-4A27-9580-1E968353910B}" type="pres">
      <dgm:prSet presAssocID="{DB617981-2C5E-4589-BC0A-D48BC2DD3507}" presName="parTxOnly" presStyleLbl="node1" presStyleIdx="0" presStyleCnt="3">
        <dgm:presLayoutVars>
          <dgm:chMax val="0"/>
          <dgm:chPref val="0"/>
          <dgm:bulletEnabled val="1"/>
        </dgm:presLayoutVars>
      </dgm:prSet>
      <dgm:spPr/>
    </dgm:pt>
    <dgm:pt modelId="{F0E8280B-8AC6-4745-B3A4-50DD399EED18}" type="pres">
      <dgm:prSet presAssocID="{155B1FB2-6284-4CBB-933F-B88A41E4804A}" presName="parTxOnlySpace" presStyleCnt="0"/>
      <dgm:spPr/>
    </dgm:pt>
    <dgm:pt modelId="{98DB07B6-0252-41ED-9EA4-A7D40DCB4018}" type="pres">
      <dgm:prSet presAssocID="{FDC0A709-71A4-40D6-A669-7D2EA087042B}" presName="parTxOnly" presStyleLbl="node1" presStyleIdx="1" presStyleCnt="3">
        <dgm:presLayoutVars>
          <dgm:chMax val="0"/>
          <dgm:chPref val="0"/>
          <dgm:bulletEnabled val="1"/>
        </dgm:presLayoutVars>
      </dgm:prSet>
      <dgm:spPr/>
    </dgm:pt>
    <dgm:pt modelId="{6A9900A2-A03F-458C-B20B-66A59917827F}" type="pres">
      <dgm:prSet presAssocID="{CE205D99-6738-4387-AACB-5AB031B5A31A}" presName="parTxOnlySpace" presStyleCnt="0"/>
      <dgm:spPr/>
    </dgm:pt>
    <dgm:pt modelId="{BDB48248-CD22-4C9F-BD70-90F7A10970DF}" type="pres">
      <dgm:prSet presAssocID="{8A57908B-215C-4AEE-BD65-F30817CB66CD}" presName="parTxOnly" presStyleLbl="node1" presStyleIdx="2" presStyleCnt="3">
        <dgm:presLayoutVars>
          <dgm:chMax val="0"/>
          <dgm:chPref val="0"/>
          <dgm:bulletEnabled val="1"/>
        </dgm:presLayoutVars>
      </dgm:prSet>
      <dgm:spPr/>
    </dgm:pt>
  </dgm:ptLst>
  <dgm:cxnLst>
    <dgm:cxn modelId="{C7AA5A60-1FD8-4D33-9CB7-B4793F098534}" type="presOf" srcId="{8A57908B-215C-4AEE-BD65-F30817CB66CD}" destId="{BDB48248-CD22-4C9F-BD70-90F7A10970DF}" srcOrd="0" destOrd="0" presId="urn:microsoft.com/office/officeart/2005/8/layout/chevron1"/>
    <dgm:cxn modelId="{1EFC8842-2C90-4372-ABD3-2E8800586CD7}" srcId="{3E92A2DA-F70E-4C24-908E-44EE3AFE3F02}" destId="{8A57908B-215C-4AEE-BD65-F30817CB66CD}" srcOrd="2" destOrd="0" parTransId="{A3647493-B1A9-4A8F-8DF4-9DEE51105429}" sibTransId="{AEEF32F0-5E8B-44BA-9474-8F0B1EF417DD}"/>
    <dgm:cxn modelId="{F2A02646-91A0-425D-8703-4FE337667032}" type="presOf" srcId="{DB617981-2C5E-4589-BC0A-D48BC2DD3507}" destId="{4EBE0162-0DC4-4A27-9580-1E968353910B}" srcOrd="0" destOrd="0" presId="urn:microsoft.com/office/officeart/2005/8/layout/chevron1"/>
    <dgm:cxn modelId="{A9A83C4D-6535-4E08-BBFA-10010283ECB9}" srcId="{3E92A2DA-F70E-4C24-908E-44EE3AFE3F02}" destId="{DB617981-2C5E-4589-BC0A-D48BC2DD3507}" srcOrd="0" destOrd="0" parTransId="{A1A10FF0-F4BC-44E9-9207-8CAC41FCB49D}" sibTransId="{155B1FB2-6284-4CBB-933F-B88A41E4804A}"/>
    <dgm:cxn modelId="{E71AEAA6-6FE9-4057-81A1-C9EC321E9AD1}" type="presOf" srcId="{FDC0A709-71A4-40D6-A669-7D2EA087042B}" destId="{98DB07B6-0252-41ED-9EA4-A7D40DCB4018}" srcOrd="0" destOrd="0" presId="urn:microsoft.com/office/officeart/2005/8/layout/chevron1"/>
    <dgm:cxn modelId="{827E71D4-4B33-480A-87D6-724C81B5760F}" srcId="{3E92A2DA-F70E-4C24-908E-44EE3AFE3F02}" destId="{FDC0A709-71A4-40D6-A669-7D2EA087042B}" srcOrd="1" destOrd="0" parTransId="{593F9FFC-24C4-45E9-994D-7B82FCB60648}" sibTransId="{CE205D99-6738-4387-AACB-5AB031B5A31A}"/>
    <dgm:cxn modelId="{89FEF6EF-850D-4A91-B6D7-97C3E7A53C6F}" type="presOf" srcId="{3E92A2DA-F70E-4C24-908E-44EE3AFE3F02}" destId="{B5426A73-8368-4AFD-943D-17D76A57419B}" srcOrd="0" destOrd="0" presId="urn:microsoft.com/office/officeart/2005/8/layout/chevron1"/>
    <dgm:cxn modelId="{1B1848E5-D9D5-49A8-BD37-EA67C401577C}" type="presParOf" srcId="{B5426A73-8368-4AFD-943D-17D76A57419B}" destId="{4EBE0162-0DC4-4A27-9580-1E968353910B}" srcOrd="0" destOrd="0" presId="urn:microsoft.com/office/officeart/2005/8/layout/chevron1"/>
    <dgm:cxn modelId="{60050284-4B43-4B4C-92F7-BDFB9A898669}" type="presParOf" srcId="{B5426A73-8368-4AFD-943D-17D76A57419B}" destId="{F0E8280B-8AC6-4745-B3A4-50DD399EED18}" srcOrd="1" destOrd="0" presId="urn:microsoft.com/office/officeart/2005/8/layout/chevron1"/>
    <dgm:cxn modelId="{0411C433-33EF-4A7F-8117-8F356CC83197}" type="presParOf" srcId="{B5426A73-8368-4AFD-943D-17D76A57419B}" destId="{98DB07B6-0252-41ED-9EA4-A7D40DCB4018}" srcOrd="2" destOrd="0" presId="urn:microsoft.com/office/officeart/2005/8/layout/chevron1"/>
    <dgm:cxn modelId="{FBBB065E-4E2E-4F02-BD13-C22B6C2A2ED8}" type="presParOf" srcId="{B5426A73-8368-4AFD-943D-17D76A57419B}" destId="{6A9900A2-A03F-458C-B20B-66A59917827F}" srcOrd="3" destOrd="0" presId="urn:microsoft.com/office/officeart/2005/8/layout/chevron1"/>
    <dgm:cxn modelId="{DA847C39-2380-4AFD-852B-3222100407E0}" type="presParOf" srcId="{B5426A73-8368-4AFD-943D-17D76A57419B}" destId="{BDB48248-CD22-4C9F-BD70-90F7A10970DF}" srcOrd="4"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E92A2DA-F70E-4C24-908E-44EE3AFE3F02}" type="doc">
      <dgm:prSet loTypeId="urn:microsoft.com/office/officeart/2005/8/layout/chevron1" loCatId="process" qsTypeId="urn:microsoft.com/office/officeart/2005/8/quickstyle/simple1" qsCatId="simple" csTypeId="urn:microsoft.com/office/officeart/2005/8/colors/accent1_2" csCatId="accent1" phldr="1"/>
      <dgm:spPr/>
    </dgm:pt>
    <dgm:pt modelId="{DB617981-2C5E-4589-BC0A-D48BC2DD3507}">
      <dgm:prSet phldrT="[Text]"/>
      <dgm:spPr/>
      <dgm:t>
        <a:bodyPr/>
        <a:lstStyle/>
        <a:p>
          <a:r>
            <a:rPr lang="en-US" dirty="0"/>
            <a:t>Cover Letter</a:t>
          </a:r>
        </a:p>
      </dgm:t>
    </dgm:pt>
    <dgm:pt modelId="{A1A10FF0-F4BC-44E9-9207-8CAC41FCB49D}" type="parTrans" cxnId="{A9A83C4D-6535-4E08-BBFA-10010283ECB9}">
      <dgm:prSet/>
      <dgm:spPr/>
      <dgm:t>
        <a:bodyPr/>
        <a:lstStyle/>
        <a:p>
          <a:endParaRPr lang="en-US"/>
        </a:p>
      </dgm:t>
    </dgm:pt>
    <dgm:pt modelId="{155B1FB2-6284-4CBB-933F-B88A41E4804A}" type="sibTrans" cxnId="{A9A83C4D-6535-4E08-BBFA-10010283ECB9}">
      <dgm:prSet/>
      <dgm:spPr/>
      <dgm:t>
        <a:bodyPr/>
        <a:lstStyle/>
        <a:p>
          <a:endParaRPr lang="en-US"/>
        </a:p>
      </dgm:t>
    </dgm:pt>
    <dgm:pt modelId="{FDC0A709-71A4-40D6-A669-7D2EA087042B}">
      <dgm:prSet phldrT="[Text]"/>
      <dgm:spPr/>
      <dgm:t>
        <a:bodyPr/>
        <a:lstStyle/>
        <a:p>
          <a:r>
            <a:rPr lang="en-US" dirty="0"/>
            <a:t>Invoice</a:t>
          </a:r>
        </a:p>
      </dgm:t>
    </dgm:pt>
    <dgm:pt modelId="{593F9FFC-24C4-45E9-994D-7B82FCB60648}" type="parTrans" cxnId="{827E71D4-4B33-480A-87D6-724C81B5760F}">
      <dgm:prSet/>
      <dgm:spPr/>
      <dgm:t>
        <a:bodyPr/>
        <a:lstStyle/>
        <a:p>
          <a:endParaRPr lang="en-US"/>
        </a:p>
      </dgm:t>
    </dgm:pt>
    <dgm:pt modelId="{CE205D99-6738-4387-AACB-5AB031B5A31A}" type="sibTrans" cxnId="{827E71D4-4B33-480A-87D6-724C81B5760F}">
      <dgm:prSet/>
      <dgm:spPr/>
      <dgm:t>
        <a:bodyPr/>
        <a:lstStyle/>
        <a:p>
          <a:endParaRPr lang="en-US"/>
        </a:p>
      </dgm:t>
    </dgm:pt>
    <dgm:pt modelId="{8A57908B-215C-4AEE-BD65-F30817CB66CD}">
      <dgm:prSet phldrT="[Text]"/>
      <dgm:spPr>
        <a:solidFill>
          <a:srgbClr val="D7971C"/>
        </a:solidFill>
      </dgm:spPr>
      <dgm:t>
        <a:bodyPr/>
        <a:lstStyle/>
        <a:p>
          <a:r>
            <a:rPr lang="en-US" dirty="0"/>
            <a:t>Proof of Payment</a:t>
          </a:r>
        </a:p>
      </dgm:t>
    </dgm:pt>
    <dgm:pt modelId="{A3647493-B1A9-4A8F-8DF4-9DEE51105429}" type="parTrans" cxnId="{1EFC8842-2C90-4372-ABD3-2E8800586CD7}">
      <dgm:prSet/>
      <dgm:spPr/>
      <dgm:t>
        <a:bodyPr/>
        <a:lstStyle/>
        <a:p>
          <a:endParaRPr lang="en-US"/>
        </a:p>
      </dgm:t>
    </dgm:pt>
    <dgm:pt modelId="{AEEF32F0-5E8B-44BA-9474-8F0B1EF417DD}" type="sibTrans" cxnId="{1EFC8842-2C90-4372-ABD3-2E8800586CD7}">
      <dgm:prSet/>
      <dgm:spPr/>
      <dgm:t>
        <a:bodyPr/>
        <a:lstStyle/>
        <a:p>
          <a:endParaRPr lang="en-US"/>
        </a:p>
      </dgm:t>
    </dgm:pt>
    <dgm:pt modelId="{B5426A73-8368-4AFD-943D-17D76A57419B}" type="pres">
      <dgm:prSet presAssocID="{3E92A2DA-F70E-4C24-908E-44EE3AFE3F02}" presName="Name0" presStyleCnt="0">
        <dgm:presLayoutVars>
          <dgm:dir/>
          <dgm:animLvl val="lvl"/>
          <dgm:resizeHandles val="exact"/>
        </dgm:presLayoutVars>
      </dgm:prSet>
      <dgm:spPr/>
    </dgm:pt>
    <dgm:pt modelId="{4EBE0162-0DC4-4A27-9580-1E968353910B}" type="pres">
      <dgm:prSet presAssocID="{DB617981-2C5E-4589-BC0A-D48BC2DD3507}" presName="parTxOnly" presStyleLbl="node1" presStyleIdx="0" presStyleCnt="3">
        <dgm:presLayoutVars>
          <dgm:chMax val="0"/>
          <dgm:chPref val="0"/>
          <dgm:bulletEnabled val="1"/>
        </dgm:presLayoutVars>
      </dgm:prSet>
      <dgm:spPr/>
    </dgm:pt>
    <dgm:pt modelId="{F0E8280B-8AC6-4745-B3A4-50DD399EED18}" type="pres">
      <dgm:prSet presAssocID="{155B1FB2-6284-4CBB-933F-B88A41E4804A}" presName="parTxOnlySpace" presStyleCnt="0"/>
      <dgm:spPr/>
    </dgm:pt>
    <dgm:pt modelId="{98DB07B6-0252-41ED-9EA4-A7D40DCB4018}" type="pres">
      <dgm:prSet presAssocID="{FDC0A709-71A4-40D6-A669-7D2EA087042B}" presName="parTxOnly" presStyleLbl="node1" presStyleIdx="1" presStyleCnt="3">
        <dgm:presLayoutVars>
          <dgm:chMax val="0"/>
          <dgm:chPref val="0"/>
          <dgm:bulletEnabled val="1"/>
        </dgm:presLayoutVars>
      </dgm:prSet>
      <dgm:spPr/>
    </dgm:pt>
    <dgm:pt modelId="{6A9900A2-A03F-458C-B20B-66A59917827F}" type="pres">
      <dgm:prSet presAssocID="{CE205D99-6738-4387-AACB-5AB031B5A31A}" presName="parTxOnlySpace" presStyleCnt="0"/>
      <dgm:spPr/>
    </dgm:pt>
    <dgm:pt modelId="{BDB48248-CD22-4C9F-BD70-90F7A10970DF}" type="pres">
      <dgm:prSet presAssocID="{8A57908B-215C-4AEE-BD65-F30817CB66CD}" presName="parTxOnly" presStyleLbl="node1" presStyleIdx="2" presStyleCnt="3">
        <dgm:presLayoutVars>
          <dgm:chMax val="0"/>
          <dgm:chPref val="0"/>
          <dgm:bulletEnabled val="1"/>
        </dgm:presLayoutVars>
      </dgm:prSet>
      <dgm:spPr/>
    </dgm:pt>
  </dgm:ptLst>
  <dgm:cxnLst>
    <dgm:cxn modelId="{C7AA5A60-1FD8-4D33-9CB7-B4793F098534}" type="presOf" srcId="{8A57908B-215C-4AEE-BD65-F30817CB66CD}" destId="{BDB48248-CD22-4C9F-BD70-90F7A10970DF}" srcOrd="0" destOrd="0" presId="urn:microsoft.com/office/officeart/2005/8/layout/chevron1"/>
    <dgm:cxn modelId="{1EFC8842-2C90-4372-ABD3-2E8800586CD7}" srcId="{3E92A2DA-F70E-4C24-908E-44EE3AFE3F02}" destId="{8A57908B-215C-4AEE-BD65-F30817CB66CD}" srcOrd="2" destOrd="0" parTransId="{A3647493-B1A9-4A8F-8DF4-9DEE51105429}" sibTransId="{AEEF32F0-5E8B-44BA-9474-8F0B1EF417DD}"/>
    <dgm:cxn modelId="{F2A02646-91A0-425D-8703-4FE337667032}" type="presOf" srcId="{DB617981-2C5E-4589-BC0A-D48BC2DD3507}" destId="{4EBE0162-0DC4-4A27-9580-1E968353910B}" srcOrd="0" destOrd="0" presId="urn:microsoft.com/office/officeart/2005/8/layout/chevron1"/>
    <dgm:cxn modelId="{A9A83C4D-6535-4E08-BBFA-10010283ECB9}" srcId="{3E92A2DA-F70E-4C24-908E-44EE3AFE3F02}" destId="{DB617981-2C5E-4589-BC0A-D48BC2DD3507}" srcOrd="0" destOrd="0" parTransId="{A1A10FF0-F4BC-44E9-9207-8CAC41FCB49D}" sibTransId="{155B1FB2-6284-4CBB-933F-B88A41E4804A}"/>
    <dgm:cxn modelId="{E71AEAA6-6FE9-4057-81A1-C9EC321E9AD1}" type="presOf" srcId="{FDC0A709-71A4-40D6-A669-7D2EA087042B}" destId="{98DB07B6-0252-41ED-9EA4-A7D40DCB4018}" srcOrd="0" destOrd="0" presId="urn:microsoft.com/office/officeart/2005/8/layout/chevron1"/>
    <dgm:cxn modelId="{827E71D4-4B33-480A-87D6-724C81B5760F}" srcId="{3E92A2DA-F70E-4C24-908E-44EE3AFE3F02}" destId="{FDC0A709-71A4-40D6-A669-7D2EA087042B}" srcOrd="1" destOrd="0" parTransId="{593F9FFC-24C4-45E9-994D-7B82FCB60648}" sibTransId="{CE205D99-6738-4387-AACB-5AB031B5A31A}"/>
    <dgm:cxn modelId="{89FEF6EF-850D-4A91-B6D7-97C3E7A53C6F}" type="presOf" srcId="{3E92A2DA-F70E-4C24-908E-44EE3AFE3F02}" destId="{B5426A73-8368-4AFD-943D-17D76A57419B}" srcOrd="0" destOrd="0" presId="urn:microsoft.com/office/officeart/2005/8/layout/chevron1"/>
    <dgm:cxn modelId="{1B1848E5-D9D5-49A8-BD37-EA67C401577C}" type="presParOf" srcId="{B5426A73-8368-4AFD-943D-17D76A57419B}" destId="{4EBE0162-0DC4-4A27-9580-1E968353910B}" srcOrd="0" destOrd="0" presId="urn:microsoft.com/office/officeart/2005/8/layout/chevron1"/>
    <dgm:cxn modelId="{60050284-4B43-4B4C-92F7-BDFB9A898669}" type="presParOf" srcId="{B5426A73-8368-4AFD-943D-17D76A57419B}" destId="{F0E8280B-8AC6-4745-B3A4-50DD399EED18}" srcOrd="1" destOrd="0" presId="urn:microsoft.com/office/officeart/2005/8/layout/chevron1"/>
    <dgm:cxn modelId="{0411C433-33EF-4A7F-8117-8F356CC83197}" type="presParOf" srcId="{B5426A73-8368-4AFD-943D-17D76A57419B}" destId="{98DB07B6-0252-41ED-9EA4-A7D40DCB4018}" srcOrd="2" destOrd="0" presId="urn:microsoft.com/office/officeart/2005/8/layout/chevron1"/>
    <dgm:cxn modelId="{FBBB065E-4E2E-4F02-BD13-C22B6C2A2ED8}" type="presParOf" srcId="{B5426A73-8368-4AFD-943D-17D76A57419B}" destId="{6A9900A2-A03F-458C-B20B-66A59917827F}" srcOrd="3" destOrd="0" presId="urn:microsoft.com/office/officeart/2005/8/layout/chevron1"/>
    <dgm:cxn modelId="{DA847C39-2380-4AFD-852B-3222100407E0}" type="presParOf" srcId="{B5426A73-8368-4AFD-943D-17D76A57419B}" destId="{BDB48248-CD22-4C9F-BD70-90F7A10970DF}" srcOrd="4"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E92A2DA-F70E-4C24-908E-44EE3AFE3F02}" type="doc">
      <dgm:prSet loTypeId="urn:microsoft.com/office/officeart/2005/8/layout/chevron1" loCatId="process" qsTypeId="urn:microsoft.com/office/officeart/2005/8/quickstyle/simple1" qsCatId="simple" csTypeId="urn:microsoft.com/office/officeart/2005/8/colors/accent1_2" csCatId="accent1" phldr="1"/>
      <dgm:spPr/>
    </dgm:pt>
    <dgm:pt modelId="{DB617981-2C5E-4589-BC0A-D48BC2DD3507}">
      <dgm:prSet phldrT="[Text]"/>
      <dgm:spPr/>
      <dgm:t>
        <a:bodyPr/>
        <a:lstStyle/>
        <a:p>
          <a:r>
            <a:rPr lang="en-US" dirty="0"/>
            <a:t>Cover Letter</a:t>
          </a:r>
        </a:p>
      </dgm:t>
    </dgm:pt>
    <dgm:pt modelId="{A1A10FF0-F4BC-44E9-9207-8CAC41FCB49D}" type="parTrans" cxnId="{A9A83C4D-6535-4E08-BBFA-10010283ECB9}">
      <dgm:prSet/>
      <dgm:spPr/>
      <dgm:t>
        <a:bodyPr/>
        <a:lstStyle/>
        <a:p>
          <a:endParaRPr lang="en-US"/>
        </a:p>
      </dgm:t>
    </dgm:pt>
    <dgm:pt modelId="{155B1FB2-6284-4CBB-933F-B88A41E4804A}" type="sibTrans" cxnId="{A9A83C4D-6535-4E08-BBFA-10010283ECB9}">
      <dgm:prSet/>
      <dgm:spPr/>
      <dgm:t>
        <a:bodyPr/>
        <a:lstStyle/>
        <a:p>
          <a:endParaRPr lang="en-US"/>
        </a:p>
      </dgm:t>
    </dgm:pt>
    <dgm:pt modelId="{FDC0A709-71A4-40D6-A669-7D2EA087042B}">
      <dgm:prSet phldrT="[Text]"/>
      <dgm:spPr/>
      <dgm:t>
        <a:bodyPr/>
        <a:lstStyle/>
        <a:p>
          <a:r>
            <a:rPr lang="en-US" dirty="0"/>
            <a:t>Invoice</a:t>
          </a:r>
        </a:p>
      </dgm:t>
    </dgm:pt>
    <dgm:pt modelId="{593F9FFC-24C4-45E9-994D-7B82FCB60648}" type="parTrans" cxnId="{827E71D4-4B33-480A-87D6-724C81B5760F}">
      <dgm:prSet/>
      <dgm:spPr/>
      <dgm:t>
        <a:bodyPr/>
        <a:lstStyle/>
        <a:p>
          <a:endParaRPr lang="en-US"/>
        </a:p>
      </dgm:t>
    </dgm:pt>
    <dgm:pt modelId="{CE205D99-6738-4387-AACB-5AB031B5A31A}" type="sibTrans" cxnId="{827E71D4-4B33-480A-87D6-724C81B5760F}">
      <dgm:prSet/>
      <dgm:spPr/>
      <dgm:t>
        <a:bodyPr/>
        <a:lstStyle/>
        <a:p>
          <a:endParaRPr lang="en-US"/>
        </a:p>
      </dgm:t>
    </dgm:pt>
    <dgm:pt modelId="{8A57908B-215C-4AEE-BD65-F30817CB66CD}">
      <dgm:prSet phldrT="[Text]"/>
      <dgm:spPr/>
      <dgm:t>
        <a:bodyPr/>
        <a:lstStyle/>
        <a:p>
          <a:r>
            <a:rPr lang="en-US" dirty="0"/>
            <a:t>Proof of Payment</a:t>
          </a:r>
        </a:p>
      </dgm:t>
    </dgm:pt>
    <dgm:pt modelId="{A3647493-B1A9-4A8F-8DF4-9DEE51105429}" type="parTrans" cxnId="{1EFC8842-2C90-4372-ABD3-2E8800586CD7}">
      <dgm:prSet/>
      <dgm:spPr/>
      <dgm:t>
        <a:bodyPr/>
        <a:lstStyle/>
        <a:p>
          <a:endParaRPr lang="en-US"/>
        </a:p>
      </dgm:t>
    </dgm:pt>
    <dgm:pt modelId="{AEEF32F0-5E8B-44BA-9474-8F0B1EF417DD}" type="sibTrans" cxnId="{1EFC8842-2C90-4372-ABD3-2E8800586CD7}">
      <dgm:prSet/>
      <dgm:spPr/>
      <dgm:t>
        <a:bodyPr/>
        <a:lstStyle/>
        <a:p>
          <a:endParaRPr lang="en-US"/>
        </a:p>
      </dgm:t>
    </dgm:pt>
    <dgm:pt modelId="{B5426A73-8368-4AFD-943D-17D76A57419B}" type="pres">
      <dgm:prSet presAssocID="{3E92A2DA-F70E-4C24-908E-44EE3AFE3F02}" presName="Name0" presStyleCnt="0">
        <dgm:presLayoutVars>
          <dgm:dir/>
          <dgm:animLvl val="lvl"/>
          <dgm:resizeHandles val="exact"/>
        </dgm:presLayoutVars>
      </dgm:prSet>
      <dgm:spPr/>
    </dgm:pt>
    <dgm:pt modelId="{4EBE0162-0DC4-4A27-9580-1E968353910B}" type="pres">
      <dgm:prSet presAssocID="{DB617981-2C5E-4589-BC0A-D48BC2DD3507}" presName="parTxOnly" presStyleLbl="node1" presStyleIdx="0" presStyleCnt="3">
        <dgm:presLayoutVars>
          <dgm:chMax val="0"/>
          <dgm:chPref val="0"/>
          <dgm:bulletEnabled val="1"/>
        </dgm:presLayoutVars>
      </dgm:prSet>
      <dgm:spPr/>
    </dgm:pt>
    <dgm:pt modelId="{F0E8280B-8AC6-4745-B3A4-50DD399EED18}" type="pres">
      <dgm:prSet presAssocID="{155B1FB2-6284-4CBB-933F-B88A41E4804A}" presName="parTxOnlySpace" presStyleCnt="0"/>
      <dgm:spPr/>
    </dgm:pt>
    <dgm:pt modelId="{98DB07B6-0252-41ED-9EA4-A7D40DCB4018}" type="pres">
      <dgm:prSet presAssocID="{FDC0A709-71A4-40D6-A669-7D2EA087042B}" presName="parTxOnly" presStyleLbl="node1" presStyleIdx="1" presStyleCnt="3">
        <dgm:presLayoutVars>
          <dgm:chMax val="0"/>
          <dgm:chPref val="0"/>
          <dgm:bulletEnabled val="1"/>
        </dgm:presLayoutVars>
      </dgm:prSet>
      <dgm:spPr/>
    </dgm:pt>
    <dgm:pt modelId="{6A9900A2-A03F-458C-B20B-66A59917827F}" type="pres">
      <dgm:prSet presAssocID="{CE205D99-6738-4387-AACB-5AB031B5A31A}" presName="parTxOnlySpace" presStyleCnt="0"/>
      <dgm:spPr/>
    </dgm:pt>
    <dgm:pt modelId="{BDB48248-CD22-4C9F-BD70-90F7A10970DF}" type="pres">
      <dgm:prSet presAssocID="{8A57908B-215C-4AEE-BD65-F30817CB66CD}" presName="parTxOnly" presStyleLbl="node1" presStyleIdx="2" presStyleCnt="3">
        <dgm:presLayoutVars>
          <dgm:chMax val="0"/>
          <dgm:chPref val="0"/>
          <dgm:bulletEnabled val="1"/>
        </dgm:presLayoutVars>
      </dgm:prSet>
      <dgm:spPr/>
    </dgm:pt>
  </dgm:ptLst>
  <dgm:cxnLst>
    <dgm:cxn modelId="{C7AA5A60-1FD8-4D33-9CB7-B4793F098534}" type="presOf" srcId="{8A57908B-215C-4AEE-BD65-F30817CB66CD}" destId="{BDB48248-CD22-4C9F-BD70-90F7A10970DF}" srcOrd="0" destOrd="0" presId="urn:microsoft.com/office/officeart/2005/8/layout/chevron1"/>
    <dgm:cxn modelId="{1EFC8842-2C90-4372-ABD3-2E8800586CD7}" srcId="{3E92A2DA-F70E-4C24-908E-44EE3AFE3F02}" destId="{8A57908B-215C-4AEE-BD65-F30817CB66CD}" srcOrd="2" destOrd="0" parTransId="{A3647493-B1A9-4A8F-8DF4-9DEE51105429}" sibTransId="{AEEF32F0-5E8B-44BA-9474-8F0B1EF417DD}"/>
    <dgm:cxn modelId="{F2A02646-91A0-425D-8703-4FE337667032}" type="presOf" srcId="{DB617981-2C5E-4589-BC0A-D48BC2DD3507}" destId="{4EBE0162-0DC4-4A27-9580-1E968353910B}" srcOrd="0" destOrd="0" presId="urn:microsoft.com/office/officeart/2005/8/layout/chevron1"/>
    <dgm:cxn modelId="{A9A83C4D-6535-4E08-BBFA-10010283ECB9}" srcId="{3E92A2DA-F70E-4C24-908E-44EE3AFE3F02}" destId="{DB617981-2C5E-4589-BC0A-D48BC2DD3507}" srcOrd="0" destOrd="0" parTransId="{A1A10FF0-F4BC-44E9-9207-8CAC41FCB49D}" sibTransId="{155B1FB2-6284-4CBB-933F-B88A41E4804A}"/>
    <dgm:cxn modelId="{E71AEAA6-6FE9-4057-81A1-C9EC321E9AD1}" type="presOf" srcId="{FDC0A709-71A4-40D6-A669-7D2EA087042B}" destId="{98DB07B6-0252-41ED-9EA4-A7D40DCB4018}" srcOrd="0" destOrd="0" presId="urn:microsoft.com/office/officeart/2005/8/layout/chevron1"/>
    <dgm:cxn modelId="{827E71D4-4B33-480A-87D6-724C81B5760F}" srcId="{3E92A2DA-F70E-4C24-908E-44EE3AFE3F02}" destId="{FDC0A709-71A4-40D6-A669-7D2EA087042B}" srcOrd="1" destOrd="0" parTransId="{593F9FFC-24C4-45E9-994D-7B82FCB60648}" sibTransId="{CE205D99-6738-4387-AACB-5AB031B5A31A}"/>
    <dgm:cxn modelId="{89FEF6EF-850D-4A91-B6D7-97C3E7A53C6F}" type="presOf" srcId="{3E92A2DA-F70E-4C24-908E-44EE3AFE3F02}" destId="{B5426A73-8368-4AFD-943D-17D76A57419B}" srcOrd="0" destOrd="0" presId="urn:microsoft.com/office/officeart/2005/8/layout/chevron1"/>
    <dgm:cxn modelId="{1B1848E5-D9D5-49A8-BD37-EA67C401577C}" type="presParOf" srcId="{B5426A73-8368-4AFD-943D-17D76A57419B}" destId="{4EBE0162-0DC4-4A27-9580-1E968353910B}" srcOrd="0" destOrd="0" presId="urn:microsoft.com/office/officeart/2005/8/layout/chevron1"/>
    <dgm:cxn modelId="{60050284-4B43-4B4C-92F7-BDFB9A898669}" type="presParOf" srcId="{B5426A73-8368-4AFD-943D-17D76A57419B}" destId="{F0E8280B-8AC6-4745-B3A4-50DD399EED18}" srcOrd="1" destOrd="0" presId="urn:microsoft.com/office/officeart/2005/8/layout/chevron1"/>
    <dgm:cxn modelId="{0411C433-33EF-4A7F-8117-8F356CC83197}" type="presParOf" srcId="{B5426A73-8368-4AFD-943D-17D76A57419B}" destId="{98DB07B6-0252-41ED-9EA4-A7D40DCB4018}" srcOrd="2" destOrd="0" presId="urn:microsoft.com/office/officeart/2005/8/layout/chevron1"/>
    <dgm:cxn modelId="{FBBB065E-4E2E-4F02-BD13-C22B6C2A2ED8}" type="presParOf" srcId="{B5426A73-8368-4AFD-943D-17D76A57419B}" destId="{6A9900A2-A03F-458C-B20B-66A59917827F}" srcOrd="3" destOrd="0" presId="urn:microsoft.com/office/officeart/2005/8/layout/chevron1"/>
    <dgm:cxn modelId="{DA847C39-2380-4AFD-852B-3222100407E0}" type="presParOf" srcId="{B5426A73-8368-4AFD-943D-17D76A57419B}" destId="{BDB48248-CD22-4C9F-BD70-90F7A10970DF}" srcOrd="4"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E92A2DA-F70E-4C24-908E-44EE3AFE3F02}" type="doc">
      <dgm:prSet loTypeId="urn:microsoft.com/office/officeart/2005/8/layout/chevron1" loCatId="process" qsTypeId="urn:microsoft.com/office/officeart/2005/8/quickstyle/simple1" qsCatId="simple" csTypeId="urn:microsoft.com/office/officeart/2005/8/colors/accent1_2" csCatId="accent1" phldr="1"/>
      <dgm:spPr/>
    </dgm:pt>
    <dgm:pt modelId="{DB617981-2C5E-4589-BC0A-D48BC2DD3507}">
      <dgm:prSet phldrT="[Text]"/>
      <dgm:spPr/>
      <dgm:t>
        <a:bodyPr/>
        <a:lstStyle/>
        <a:p>
          <a:r>
            <a:rPr lang="en-US" dirty="0"/>
            <a:t>Submitting Reimbursement Requests </a:t>
          </a:r>
        </a:p>
      </dgm:t>
    </dgm:pt>
    <dgm:pt modelId="{A1A10FF0-F4BC-44E9-9207-8CAC41FCB49D}" type="parTrans" cxnId="{A9A83C4D-6535-4E08-BBFA-10010283ECB9}">
      <dgm:prSet/>
      <dgm:spPr/>
      <dgm:t>
        <a:bodyPr/>
        <a:lstStyle/>
        <a:p>
          <a:endParaRPr lang="en-US"/>
        </a:p>
      </dgm:t>
    </dgm:pt>
    <dgm:pt modelId="{155B1FB2-6284-4CBB-933F-B88A41E4804A}" type="sibTrans" cxnId="{A9A83C4D-6535-4E08-BBFA-10010283ECB9}">
      <dgm:prSet/>
      <dgm:spPr/>
      <dgm:t>
        <a:bodyPr/>
        <a:lstStyle/>
        <a:p>
          <a:endParaRPr lang="en-US"/>
        </a:p>
      </dgm:t>
    </dgm:pt>
    <dgm:pt modelId="{B5426A73-8368-4AFD-943D-17D76A57419B}" type="pres">
      <dgm:prSet presAssocID="{3E92A2DA-F70E-4C24-908E-44EE3AFE3F02}" presName="Name0" presStyleCnt="0">
        <dgm:presLayoutVars>
          <dgm:dir/>
          <dgm:animLvl val="lvl"/>
          <dgm:resizeHandles val="exact"/>
        </dgm:presLayoutVars>
      </dgm:prSet>
      <dgm:spPr/>
    </dgm:pt>
    <dgm:pt modelId="{4EBE0162-0DC4-4A27-9580-1E968353910B}" type="pres">
      <dgm:prSet presAssocID="{DB617981-2C5E-4589-BC0A-D48BC2DD3507}" presName="parTxOnly" presStyleLbl="node1" presStyleIdx="0" presStyleCnt="1" custScaleX="100098">
        <dgm:presLayoutVars>
          <dgm:chMax val="0"/>
          <dgm:chPref val="0"/>
          <dgm:bulletEnabled val="1"/>
        </dgm:presLayoutVars>
      </dgm:prSet>
      <dgm:spPr/>
    </dgm:pt>
  </dgm:ptLst>
  <dgm:cxnLst>
    <dgm:cxn modelId="{F2A02646-91A0-425D-8703-4FE337667032}" type="presOf" srcId="{DB617981-2C5E-4589-BC0A-D48BC2DD3507}" destId="{4EBE0162-0DC4-4A27-9580-1E968353910B}" srcOrd="0" destOrd="0" presId="urn:microsoft.com/office/officeart/2005/8/layout/chevron1"/>
    <dgm:cxn modelId="{A9A83C4D-6535-4E08-BBFA-10010283ECB9}" srcId="{3E92A2DA-F70E-4C24-908E-44EE3AFE3F02}" destId="{DB617981-2C5E-4589-BC0A-D48BC2DD3507}" srcOrd="0" destOrd="0" parTransId="{A1A10FF0-F4BC-44E9-9207-8CAC41FCB49D}" sibTransId="{155B1FB2-6284-4CBB-933F-B88A41E4804A}"/>
    <dgm:cxn modelId="{89FEF6EF-850D-4A91-B6D7-97C3E7A53C6F}" type="presOf" srcId="{3E92A2DA-F70E-4C24-908E-44EE3AFE3F02}" destId="{B5426A73-8368-4AFD-943D-17D76A57419B}" srcOrd="0" destOrd="0" presId="urn:microsoft.com/office/officeart/2005/8/layout/chevron1"/>
    <dgm:cxn modelId="{1B1848E5-D9D5-49A8-BD37-EA67C401577C}" type="presParOf" srcId="{B5426A73-8368-4AFD-943D-17D76A57419B}" destId="{4EBE0162-0DC4-4A27-9580-1E968353910B}" srcOrd="0"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792FE8A-87C4-43D1-BA67-26B1504631F6}" type="doc">
      <dgm:prSet loTypeId="urn:microsoft.com/office/officeart/2005/8/layout/chevron1" loCatId="process" qsTypeId="urn:microsoft.com/office/officeart/2005/8/quickstyle/simple1" qsCatId="simple" csTypeId="urn:microsoft.com/office/officeart/2005/8/colors/accent1_2" csCatId="accent1" phldr="1"/>
      <dgm:spPr/>
    </dgm:pt>
    <dgm:pt modelId="{FC848FA7-B18B-4183-BAE1-67D2878AA52A}">
      <dgm:prSet phldrT="[Text]"/>
      <dgm:spPr/>
      <dgm:t>
        <a:bodyPr/>
        <a:lstStyle/>
        <a:p>
          <a:r>
            <a:rPr lang="en-US" dirty="0"/>
            <a:t>Email Invite</a:t>
          </a:r>
        </a:p>
      </dgm:t>
    </dgm:pt>
    <dgm:pt modelId="{6E7A389A-0BB8-4A3A-BE9E-61EA0C1FF527}" type="parTrans" cxnId="{D7F923DA-49F7-4377-A0EE-E1B31C2A113B}">
      <dgm:prSet/>
      <dgm:spPr/>
      <dgm:t>
        <a:bodyPr/>
        <a:lstStyle/>
        <a:p>
          <a:endParaRPr lang="en-US"/>
        </a:p>
      </dgm:t>
    </dgm:pt>
    <dgm:pt modelId="{C1E27708-2C54-49FF-8A60-6E5D87518FC5}" type="sibTrans" cxnId="{D7F923DA-49F7-4377-A0EE-E1B31C2A113B}">
      <dgm:prSet/>
      <dgm:spPr/>
      <dgm:t>
        <a:bodyPr/>
        <a:lstStyle/>
        <a:p>
          <a:endParaRPr lang="en-US"/>
        </a:p>
      </dgm:t>
    </dgm:pt>
    <dgm:pt modelId="{F84056F4-E5E0-48E6-8ACB-1C77AA93FF3F}">
      <dgm:prSet phldrT="[Text]"/>
      <dgm:spPr/>
      <dgm:t>
        <a:bodyPr/>
        <a:lstStyle/>
        <a:p>
          <a:r>
            <a:rPr lang="en-US" dirty="0"/>
            <a:t>Review Needs Assessment</a:t>
          </a:r>
        </a:p>
      </dgm:t>
    </dgm:pt>
    <dgm:pt modelId="{86F75803-E884-4164-B941-183021A33EE3}" type="parTrans" cxnId="{F0718A3B-E2AA-4A98-BBEE-31850B5DD7B7}">
      <dgm:prSet/>
      <dgm:spPr/>
      <dgm:t>
        <a:bodyPr/>
        <a:lstStyle/>
        <a:p>
          <a:endParaRPr lang="en-US"/>
        </a:p>
      </dgm:t>
    </dgm:pt>
    <dgm:pt modelId="{FFE6CBEE-F643-4AD5-8442-8A048DDA6291}" type="sibTrans" cxnId="{F0718A3B-E2AA-4A98-BBEE-31850B5DD7B7}">
      <dgm:prSet/>
      <dgm:spPr/>
      <dgm:t>
        <a:bodyPr/>
        <a:lstStyle/>
        <a:p>
          <a:endParaRPr lang="en-US"/>
        </a:p>
      </dgm:t>
    </dgm:pt>
    <dgm:pt modelId="{05F89A4B-0FD3-4006-83AB-39BF9A0A7140}">
      <dgm:prSet phldrT="[Text]"/>
      <dgm:spPr/>
      <dgm:t>
        <a:bodyPr/>
        <a:lstStyle/>
        <a:p>
          <a:r>
            <a:rPr lang="en-US" dirty="0"/>
            <a:t>Schedule Session with Calendly</a:t>
          </a:r>
        </a:p>
      </dgm:t>
    </dgm:pt>
    <dgm:pt modelId="{34C3C524-A07A-49D0-A9DD-0F732CBF5CA4}" type="parTrans" cxnId="{7E584B77-B6D3-4106-BDB6-72EE89A46B62}">
      <dgm:prSet/>
      <dgm:spPr/>
      <dgm:t>
        <a:bodyPr/>
        <a:lstStyle/>
        <a:p>
          <a:endParaRPr lang="en-US"/>
        </a:p>
      </dgm:t>
    </dgm:pt>
    <dgm:pt modelId="{08B0EBE4-FBFE-4234-A1F0-33D70F0B8F63}" type="sibTrans" cxnId="{7E584B77-B6D3-4106-BDB6-72EE89A46B62}">
      <dgm:prSet/>
      <dgm:spPr/>
      <dgm:t>
        <a:bodyPr/>
        <a:lstStyle/>
        <a:p>
          <a:endParaRPr lang="en-US"/>
        </a:p>
      </dgm:t>
    </dgm:pt>
    <dgm:pt modelId="{D4EF7DF0-B24B-4487-81B7-B04F3C4B50C2}">
      <dgm:prSet/>
      <dgm:spPr/>
      <dgm:t>
        <a:bodyPr/>
        <a:lstStyle/>
        <a:p>
          <a:r>
            <a:rPr lang="en-US" dirty="0"/>
            <a:t>Prepare Changes Ahead of Time</a:t>
          </a:r>
        </a:p>
      </dgm:t>
    </dgm:pt>
    <dgm:pt modelId="{605B38AB-FFB4-4E32-9E63-54FF588005E8}" type="parTrans" cxnId="{8C60AA80-90C3-47E6-B4FD-33C1C5925757}">
      <dgm:prSet/>
      <dgm:spPr/>
      <dgm:t>
        <a:bodyPr/>
        <a:lstStyle/>
        <a:p>
          <a:endParaRPr lang="en-US"/>
        </a:p>
      </dgm:t>
    </dgm:pt>
    <dgm:pt modelId="{A364C00D-C008-4CC8-AFC1-1AEE98FEFB6E}" type="sibTrans" cxnId="{8C60AA80-90C3-47E6-B4FD-33C1C5925757}">
      <dgm:prSet/>
      <dgm:spPr/>
      <dgm:t>
        <a:bodyPr/>
        <a:lstStyle/>
        <a:p>
          <a:endParaRPr lang="en-US"/>
        </a:p>
      </dgm:t>
    </dgm:pt>
    <dgm:pt modelId="{46F01CCB-D1EE-4182-A586-2DBB81BA8178}">
      <dgm:prSet/>
      <dgm:spPr/>
      <dgm:t>
        <a:bodyPr/>
        <a:lstStyle/>
        <a:p>
          <a:r>
            <a:rPr lang="en-US" dirty="0"/>
            <a:t>Wait for FDOE Approval to Spend</a:t>
          </a:r>
        </a:p>
      </dgm:t>
    </dgm:pt>
    <dgm:pt modelId="{6B6DE800-5981-4B49-8F6A-CC6B8D05F85E}" type="parTrans" cxnId="{1BB55200-1127-4E63-A6AD-CD0407AB493F}">
      <dgm:prSet/>
      <dgm:spPr/>
      <dgm:t>
        <a:bodyPr/>
        <a:lstStyle/>
        <a:p>
          <a:endParaRPr lang="en-US"/>
        </a:p>
      </dgm:t>
    </dgm:pt>
    <dgm:pt modelId="{B7A0E217-2185-4A90-ABA0-27F8BBE9899B}" type="sibTrans" cxnId="{1BB55200-1127-4E63-A6AD-CD0407AB493F}">
      <dgm:prSet/>
      <dgm:spPr/>
      <dgm:t>
        <a:bodyPr/>
        <a:lstStyle/>
        <a:p>
          <a:endParaRPr lang="en-US"/>
        </a:p>
      </dgm:t>
    </dgm:pt>
    <dgm:pt modelId="{C747D707-B1FD-4F55-9368-ECC16F47F859}">
      <dgm:prSet/>
      <dgm:spPr/>
      <dgm:t>
        <a:bodyPr/>
        <a:lstStyle/>
        <a:p>
          <a:r>
            <a:rPr lang="en-US"/>
            <a:t>Meet on Teams and Make Changes Live</a:t>
          </a:r>
          <a:endParaRPr lang="en-US" dirty="0"/>
        </a:p>
      </dgm:t>
    </dgm:pt>
    <dgm:pt modelId="{2BAB4630-D91C-4B8C-986A-A75D2AB58023}" type="parTrans" cxnId="{2D458AD8-58E8-4541-9A99-A0D00EBB50EF}">
      <dgm:prSet/>
      <dgm:spPr/>
      <dgm:t>
        <a:bodyPr/>
        <a:lstStyle/>
        <a:p>
          <a:endParaRPr lang="en-US"/>
        </a:p>
      </dgm:t>
    </dgm:pt>
    <dgm:pt modelId="{AA82C73D-4C4C-47F7-B71A-CFF87E323D55}" type="sibTrans" cxnId="{2D458AD8-58E8-4541-9A99-A0D00EBB50EF}">
      <dgm:prSet/>
      <dgm:spPr/>
      <dgm:t>
        <a:bodyPr/>
        <a:lstStyle/>
        <a:p>
          <a:endParaRPr lang="en-US"/>
        </a:p>
      </dgm:t>
    </dgm:pt>
    <dgm:pt modelId="{AE13CE8B-0027-4E34-A0F2-FC7EED392728}" type="pres">
      <dgm:prSet presAssocID="{2792FE8A-87C4-43D1-BA67-26B1504631F6}" presName="Name0" presStyleCnt="0">
        <dgm:presLayoutVars>
          <dgm:dir/>
          <dgm:animLvl val="lvl"/>
          <dgm:resizeHandles val="exact"/>
        </dgm:presLayoutVars>
      </dgm:prSet>
      <dgm:spPr/>
    </dgm:pt>
    <dgm:pt modelId="{65D76036-23DD-4B3F-A863-8D51E4F4B1E6}" type="pres">
      <dgm:prSet presAssocID="{FC848FA7-B18B-4183-BAE1-67D2878AA52A}" presName="parTxOnly" presStyleLbl="node1" presStyleIdx="0" presStyleCnt="6">
        <dgm:presLayoutVars>
          <dgm:chMax val="0"/>
          <dgm:chPref val="0"/>
          <dgm:bulletEnabled val="1"/>
        </dgm:presLayoutVars>
      </dgm:prSet>
      <dgm:spPr/>
    </dgm:pt>
    <dgm:pt modelId="{C0D8ECA9-FA69-4D61-A84D-8144CBAEFC9F}" type="pres">
      <dgm:prSet presAssocID="{C1E27708-2C54-49FF-8A60-6E5D87518FC5}" presName="parTxOnlySpace" presStyleCnt="0"/>
      <dgm:spPr/>
    </dgm:pt>
    <dgm:pt modelId="{97086BEE-023D-4611-8DCE-E7685DE18B6C}" type="pres">
      <dgm:prSet presAssocID="{F84056F4-E5E0-48E6-8ACB-1C77AA93FF3F}" presName="parTxOnly" presStyleLbl="node1" presStyleIdx="1" presStyleCnt="6">
        <dgm:presLayoutVars>
          <dgm:chMax val="0"/>
          <dgm:chPref val="0"/>
          <dgm:bulletEnabled val="1"/>
        </dgm:presLayoutVars>
      </dgm:prSet>
      <dgm:spPr/>
    </dgm:pt>
    <dgm:pt modelId="{DC785C13-80F2-4BE3-A532-62183BD5FC6D}" type="pres">
      <dgm:prSet presAssocID="{FFE6CBEE-F643-4AD5-8442-8A048DDA6291}" presName="parTxOnlySpace" presStyleCnt="0"/>
      <dgm:spPr/>
    </dgm:pt>
    <dgm:pt modelId="{98AC59BE-8DF6-46F4-8413-CBF6DF988B85}" type="pres">
      <dgm:prSet presAssocID="{05F89A4B-0FD3-4006-83AB-39BF9A0A7140}" presName="parTxOnly" presStyleLbl="node1" presStyleIdx="2" presStyleCnt="6">
        <dgm:presLayoutVars>
          <dgm:chMax val="0"/>
          <dgm:chPref val="0"/>
          <dgm:bulletEnabled val="1"/>
        </dgm:presLayoutVars>
      </dgm:prSet>
      <dgm:spPr/>
    </dgm:pt>
    <dgm:pt modelId="{D595349E-14D7-49C5-95F4-2E3470543049}" type="pres">
      <dgm:prSet presAssocID="{08B0EBE4-FBFE-4234-A1F0-33D70F0B8F63}" presName="parTxOnlySpace" presStyleCnt="0"/>
      <dgm:spPr/>
    </dgm:pt>
    <dgm:pt modelId="{F033A392-C405-40B8-8C15-419E7496E54D}" type="pres">
      <dgm:prSet presAssocID="{D4EF7DF0-B24B-4487-81B7-B04F3C4B50C2}" presName="parTxOnly" presStyleLbl="node1" presStyleIdx="3" presStyleCnt="6">
        <dgm:presLayoutVars>
          <dgm:chMax val="0"/>
          <dgm:chPref val="0"/>
          <dgm:bulletEnabled val="1"/>
        </dgm:presLayoutVars>
      </dgm:prSet>
      <dgm:spPr/>
    </dgm:pt>
    <dgm:pt modelId="{C9544063-D94C-45B4-B4CD-7BEFEF0F6D7D}" type="pres">
      <dgm:prSet presAssocID="{A364C00D-C008-4CC8-AFC1-1AEE98FEFB6E}" presName="parTxOnlySpace" presStyleCnt="0"/>
      <dgm:spPr/>
    </dgm:pt>
    <dgm:pt modelId="{EE9D29FF-C85A-4C3C-887F-E9EE18051FC2}" type="pres">
      <dgm:prSet presAssocID="{C747D707-B1FD-4F55-9368-ECC16F47F859}" presName="parTxOnly" presStyleLbl="node1" presStyleIdx="4" presStyleCnt="6">
        <dgm:presLayoutVars>
          <dgm:chMax val="0"/>
          <dgm:chPref val="0"/>
          <dgm:bulletEnabled val="1"/>
        </dgm:presLayoutVars>
      </dgm:prSet>
      <dgm:spPr/>
    </dgm:pt>
    <dgm:pt modelId="{9E9F6C06-E311-4ED8-8DF1-EC0C38A099EB}" type="pres">
      <dgm:prSet presAssocID="{AA82C73D-4C4C-47F7-B71A-CFF87E323D55}" presName="parTxOnlySpace" presStyleCnt="0"/>
      <dgm:spPr/>
    </dgm:pt>
    <dgm:pt modelId="{83BFFE07-3BD5-4C13-B4B4-764AFF367F15}" type="pres">
      <dgm:prSet presAssocID="{46F01CCB-D1EE-4182-A586-2DBB81BA8178}" presName="parTxOnly" presStyleLbl="node1" presStyleIdx="5" presStyleCnt="6">
        <dgm:presLayoutVars>
          <dgm:chMax val="0"/>
          <dgm:chPref val="0"/>
          <dgm:bulletEnabled val="1"/>
        </dgm:presLayoutVars>
      </dgm:prSet>
      <dgm:spPr/>
    </dgm:pt>
  </dgm:ptLst>
  <dgm:cxnLst>
    <dgm:cxn modelId="{1BB55200-1127-4E63-A6AD-CD0407AB493F}" srcId="{2792FE8A-87C4-43D1-BA67-26B1504631F6}" destId="{46F01CCB-D1EE-4182-A586-2DBB81BA8178}" srcOrd="5" destOrd="0" parTransId="{6B6DE800-5981-4B49-8F6A-CC6B8D05F85E}" sibTransId="{B7A0E217-2185-4A90-ABA0-27F8BBE9899B}"/>
    <dgm:cxn modelId="{BEE04C3B-004B-406E-BCD2-ED295BC45165}" type="presOf" srcId="{46F01CCB-D1EE-4182-A586-2DBB81BA8178}" destId="{83BFFE07-3BD5-4C13-B4B4-764AFF367F15}" srcOrd="0" destOrd="0" presId="urn:microsoft.com/office/officeart/2005/8/layout/chevron1"/>
    <dgm:cxn modelId="{F0718A3B-E2AA-4A98-BBEE-31850B5DD7B7}" srcId="{2792FE8A-87C4-43D1-BA67-26B1504631F6}" destId="{F84056F4-E5E0-48E6-8ACB-1C77AA93FF3F}" srcOrd="1" destOrd="0" parTransId="{86F75803-E884-4164-B941-183021A33EE3}" sibTransId="{FFE6CBEE-F643-4AD5-8442-8A048DDA6291}"/>
    <dgm:cxn modelId="{F5D5C33D-C51D-4C61-986A-B3BF86432CFD}" type="presOf" srcId="{2792FE8A-87C4-43D1-BA67-26B1504631F6}" destId="{AE13CE8B-0027-4E34-A0F2-FC7EED392728}" srcOrd="0" destOrd="0" presId="urn:microsoft.com/office/officeart/2005/8/layout/chevron1"/>
    <dgm:cxn modelId="{E0023648-FC71-4F21-A82D-BEA4A23B7150}" type="presOf" srcId="{D4EF7DF0-B24B-4487-81B7-B04F3C4B50C2}" destId="{F033A392-C405-40B8-8C15-419E7496E54D}" srcOrd="0" destOrd="0" presId="urn:microsoft.com/office/officeart/2005/8/layout/chevron1"/>
    <dgm:cxn modelId="{19061473-2F81-4398-88C6-2EC10194A265}" type="presOf" srcId="{C747D707-B1FD-4F55-9368-ECC16F47F859}" destId="{EE9D29FF-C85A-4C3C-887F-E9EE18051FC2}" srcOrd="0" destOrd="0" presId="urn:microsoft.com/office/officeart/2005/8/layout/chevron1"/>
    <dgm:cxn modelId="{7E584B77-B6D3-4106-BDB6-72EE89A46B62}" srcId="{2792FE8A-87C4-43D1-BA67-26B1504631F6}" destId="{05F89A4B-0FD3-4006-83AB-39BF9A0A7140}" srcOrd="2" destOrd="0" parTransId="{34C3C524-A07A-49D0-A9DD-0F732CBF5CA4}" sibTransId="{08B0EBE4-FBFE-4234-A1F0-33D70F0B8F63}"/>
    <dgm:cxn modelId="{8C60AA80-90C3-47E6-B4FD-33C1C5925757}" srcId="{2792FE8A-87C4-43D1-BA67-26B1504631F6}" destId="{D4EF7DF0-B24B-4487-81B7-B04F3C4B50C2}" srcOrd="3" destOrd="0" parTransId="{605B38AB-FFB4-4E32-9E63-54FF588005E8}" sibTransId="{A364C00D-C008-4CC8-AFC1-1AEE98FEFB6E}"/>
    <dgm:cxn modelId="{59C89C99-B146-4092-99FF-8AC7C21D6146}" type="presOf" srcId="{FC848FA7-B18B-4183-BAE1-67D2878AA52A}" destId="{65D76036-23DD-4B3F-A863-8D51E4F4B1E6}" srcOrd="0" destOrd="0" presId="urn:microsoft.com/office/officeart/2005/8/layout/chevron1"/>
    <dgm:cxn modelId="{781ACDA6-2972-49FF-B165-DF0128E5C655}" type="presOf" srcId="{05F89A4B-0FD3-4006-83AB-39BF9A0A7140}" destId="{98AC59BE-8DF6-46F4-8413-CBF6DF988B85}" srcOrd="0" destOrd="0" presId="urn:microsoft.com/office/officeart/2005/8/layout/chevron1"/>
    <dgm:cxn modelId="{EC0C0AAE-4F52-4F8E-8832-A69F6BAC720C}" type="presOf" srcId="{F84056F4-E5E0-48E6-8ACB-1C77AA93FF3F}" destId="{97086BEE-023D-4611-8DCE-E7685DE18B6C}" srcOrd="0" destOrd="0" presId="urn:microsoft.com/office/officeart/2005/8/layout/chevron1"/>
    <dgm:cxn modelId="{2D458AD8-58E8-4541-9A99-A0D00EBB50EF}" srcId="{2792FE8A-87C4-43D1-BA67-26B1504631F6}" destId="{C747D707-B1FD-4F55-9368-ECC16F47F859}" srcOrd="4" destOrd="0" parTransId="{2BAB4630-D91C-4B8C-986A-A75D2AB58023}" sibTransId="{AA82C73D-4C4C-47F7-B71A-CFF87E323D55}"/>
    <dgm:cxn modelId="{D7F923DA-49F7-4377-A0EE-E1B31C2A113B}" srcId="{2792FE8A-87C4-43D1-BA67-26B1504631F6}" destId="{FC848FA7-B18B-4183-BAE1-67D2878AA52A}" srcOrd="0" destOrd="0" parTransId="{6E7A389A-0BB8-4A3A-BE9E-61EA0C1FF527}" sibTransId="{C1E27708-2C54-49FF-8A60-6E5D87518FC5}"/>
    <dgm:cxn modelId="{1098D9ED-478D-405D-9AB3-EF812BB7B91A}" type="presParOf" srcId="{AE13CE8B-0027-4E34-A0F2-FC7EED392728}" destId="{65D76036-23DD-4B3F-A863-8D51E4F4B1E6}" srcOrd="0" destOrd="0" presId="urn:microsoft.com/office/officeart/2005/8/layout/chevron1"/>
    <dgm:cxn modelId="{2DF49046-1271-459F-A82D-8D653CDF04F2}" type="presParOf" srcId="{AE13CE8B-0027-4E34-A0F2-FC7EED392728}" destId="{C0D8ECA9-FA69-4D61-A84D-8144CBAEFC9F}" srcOrd="1" destOrd="0" presId="urn:microsoft.com/office/officeart/2005/8/layout/chevron1"/>
    <dgm:cxn modelId="{C5C88DA1-3D7B-43F7-BB12-C3D8768AAFBD}" type="presParOf" srcId="{AE13CE8B-0027-4E34-A0F2-FC7EED392728}" destId="{97086BEE-023D-4611-8DCE-E7685DE18B6C}" srcOrd="2" destOrd="0" presId="urn:microsoft.com/office/officeart/2005/8/layout/chevron1"/>
    <dgm:cxn modelId="{4F7873CB-B569-4329-851A-0F4F056BA193}" type="presParOf" srcId="{AE13CE8B-0027-4E34-A0F2-FC7EED392728}" destId="{DC785C13-80F2-4BE3-A532-62183BD5FC6D}" srcOrd="3" destOrd="0" presId="urn:microsoft.com/office/officeart/2005/8/layout/chevron1"/>
    <dgm:cxn modelId="{C5A8A93C-1016-420D-A3CB-94DC06242F91}" type="presParOf" srcId="{AE13CE8B-0027-4E34-A0F2-FC7EED392728}" destId="{98AC59BE-8DF6-46F4-8413-CBF6DF988B85}" srcOrd="4" destOrd="0" presId="urn:microsoft.com/office/officeart/2005/8/layout/chevron1"/>
    <dgm:cxn modelId="{93748A43-EE2B-407C-BFFB-041F6D85AFCE}" type="presParOf" srcId="{AE13CE8B-0027-4E34-A0F2-FC7EED392728}" destId="{D595349E-14D7-49C5-95F4-2E3470543049}" srcOrd="5" destOrd="0" presId="urn:microsoft.com/office/officeart/2005/8/layout/chevron1"/>
    <dgm:cxn modelId="{DDB05168-5471-40A8-9901-F7D8CDB1AE2F}" type="presParOf" srcId="{AE13CE8B-0027-4E34-A0F2-FC7EED392728}" destId="{F033A392-C405-40B8-8C15-419E7496E54D}" srcOrd="6" destOrd="0" presId="urn:microsoft.com/office/officeart/2005/8/layout/chevron1"/>
    <dgm:cxn modelId="{8F80FF07-3DE1-4512-9D34-84FD2A8D9F0D}" type="presParOf" srcId="{AE13CE8B-0027-4E34-A0F2-FC7EED392728}" destId="{C9544063-D94C-45B4-B4CD-7BEFEF0F6D7D}" srcOrd="7" destOrd="0" presId="urn:microsoft.com/office/officeart/2005/8/layout/chevron1"/>
    <dgm:cxn modelId="{7F577BCD-D137-47D5-937B-CB3ADF4290FD}" type="presParOf" srcId="{AE13CE8B-0027-4E34-A0F2-FC7EED392728}" destId="{EE9D29FF-C85A-4C3C-887F-E9EE18051FC2}" srcOrd="8" destOrd="0" presId="urn:microsoft.com/office/officeart/2005/8/layout/chevron1"/>
    <dgm:cxn modelId="{F82E67ED-90BF-4464-84D2-AC6C536D706B}" type="presParOf" srcId="{AE13CE8B-0027-4E34-A0F2-FC7EED392728}" destId="{9E9F6C06-E311-4ED8-8DF1-EC0C38A099EB}" srcOrd="9" destOrd="0" presId="urn:microsoft.com/office/officeart/2005/8/layout/chevron1"/>
    <dgm:cxn modelId="{68D26C0C-3148-4A21-8CD8-5F5A0F5AB310}" type="presParOf" srcId="{AE13CE8B-0027-4E34-A0F2-FC7EED392728}" destId="{83BFFE07-3BD5-4C13-B4B4-764AFF367F15}" srcOrd="10"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BE0162-0DC4-4A27-9580-1E968353910B}">
      <dsp:nvSpPr>
        <dsp:cNvPr id="0" name=""/>
        <dsp:cNvSpPr/>
      </dsp:nvSpPr>
      <dsp:spPr>
        <a:xfrm>
          <a:off x="3080" y="1329744"/>
          <a:ext cx="3753370" cy="1501348"/>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019" tIns="49340" rIns="49340" bIns="49340" numCol="1" spcCol="1270" anchor="ctr" anchorCtr="0">
          <a:noAutofit/>
        </a:bodyPr>
        <a:lstStyle/>
        <a:p>
          <a:pPr marL="0" lvl="0" indent="0" algn="ctr" defTabSz="1644650">
            <a:lnSpc>
              <a:spcPct val="90000"/>
            </a:lnSpc>
            <a:spcBef>
              <a:spcPct val="0"/>
            </a:spcBef>
            <a:spcAft>
              <a:spcPct val="35000"/>
            </a:spcAft>
            <a:buNone/>
          </a:pPr>
          <a:r>
            <a:rPr lang="en-US" sz="3700" kern="1200" dirty="0"/>
            <a:t>Cover Letter</a:t>
          </a:r>
        </a:p>
      </dsp:txBody>
      <dsp:txXfrm>
        <a:off x="753754" y="1329744"/>
        <a:ext cx="2252022" cy="1501348"/>
      </dsp:txXfrm>
    </dsp:sp>
    <dsp:sp modelId="{98DB07B6-0252-41ED-9EA4-A7D40DCB4018}">
      <dsp:nvSpPr>
        <dsp:cNvPr id="0" name=""/>
        <dsp:cNvSpPr/>
      </dsp:nvSpPr>
      <dsp:spPr>
        <a:xfrm>
          <a:off x="3381114" y="1329744"/>
          <a:ext cx="3753370" cy="1501348"/>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019" tIns="49340" rIns="49340" bIns="49340" numCol="1" spcCol="1270" anchor="ctr" anchorCtr="0">
          <a:noAutofit/>
        </a:bodyPr>
        <a:lstStyle/>
        <a:p>
          <a:pPr marL="0" lvl="0" indent="0" algn="ctr" defTabSz="1644650">
            <a:lnSpc>
              <a:spcPct val="90000"/>
            </a:lnSpc>
            <a:spcBef>
              <a:spcPct val="0"/>
            </a:spcBef>
            <a:spcAft>
              <a:spcPct val="35000"/>
            </a:spcAft>
            <a:buNone/>
          </a:pPr>
          <a:r>
            <a:rPr lang="en-US" sz="3700" kern="1200" dirty="0"/>
            <a:t>Invoice</a:t>
          </a:r>
        </a:p>
      </dsp:txBody>
      <dsp:txXfrm>
        <a:off x="4131788" y="1329744"/>
        <a:ext cx="2252022" cy="1501348"/>
      </dsp:txXfrm>
    </dsp:sp>
    <dsp:sp modelId="{BDB48248-CD22-4C9F-BD70-90F7A10970DF}">
      <dsp:nvSpPr>
        <dsp:cNvPr id="0" name=""/>
        <dsp:cNvSpPr/>
      </dsp:nvSpPr>
      <dsp:spPr>
        <a:xfrm>
          <a:off x="6759148" y="1329744"/>
          <a:ext cx="3753370" cy="1501348"/>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019" tIns="49340" rIns="49340" bIns="49340" numCol="1" spcCol="1270" anchor="ctr" anchorCtr="0">
          <a:noAutofit/>
        </a:bodyPr>
        <a:lstStyle/>
        <a:p>
          <a:pPr marL="0" lvl="0" indent="0" algn="ctr" defTabSz="1644650">
            <a:lnSpc>
              <a:spcPct val="90000"/>
            </a:lnSpc>
            <a:spcBef>
              <a:spcPct val="0"/>
            </a:spcBef>
            <a:spcAft>
              <a:spcPct val="35000"/>
            </a:spcAft>
            <a:buNone/>
          </a:pPr>
          <a:r>
            <a:rPr lang="en-US" sz="3700" kern="1200" dirty="0"/>
            <a:t>Proof of Payment</a:t>
          </a:r>
        </a:p>
      </dsp:txBody>
      <dsp:txXfrm>
        <a:off x="7509822" y="1329744"/>
        <a:ext cx="2252022" cy="150134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BE0162-0DC4-4A27-9580-1E968353910B}">
      <dsp:nvSpPr>
        <dsp:cNvPr id="0" name=""/>
        <dsp:cNvSpPr/>
      </dsp:nvSpPr>
      <dsp:spPr>
        <a:xfrm>
          <a:off x="0" y="1354126"/>
          <a:ext cx="3753370" cy="1501348"/>
        </a:xfrm>
        <a:prstGeom prst="chevron">
          <a:avLst/>
        </a:prstGeom>
        <a:solidFill>
          <a:srgbClr val="D7971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019" tIns="49340" rIns="49340" bIns="49340" numCol="1" spcCol="1270" anchor="ctr" anchorCtr="0">
          <a:noAutofit/>
        </a:bodyPr>
        <a:lstStyle/>
        <a:p>
          <a:pPr marL="0" lvl="0" indent="0" algn="ctr" defTabSz="1644650">
            <a:lnSpc>
              <a:spcPct val="90000"/>
            </a:lnSpc>
            <a:spcBef>
              <a:spcPct val="0"/>
            </a:spcBef>
            <a:spcAft>
              <a:spcPct val="35000"/>
            </a:spcAft>
            <a:buNone/>
          </a:pPr>
          <a:r>
            <a:rPr lang="en-US" sz="3700" kern="1200" dirty="0"/>
            <a:t>Cover Letter</a:t>
          </a:r>
        </a:p>
      </dsp:txBody>
      <dsp:txXfrm>
        <a:off x="750674" y="1354126"/>
        <a:ext cx="2252022" cy="1501348"/>
      </dsp:txXfrm>
    </dsp:sp>
    <dsp:sp modelId="{98DB07B6-0252-41ED-9EA4-A7D40DCB4018}">
      <dsp:nvSpPr>
        <dsp:cNvPr id="0" name=""/>
        <dsp:cNvSpPr/>
      </dsp:nvSpPr>
      <dsp:spPr>
        <a:xfrm>
          <a:off x="3381114" y="1329744"/>
          <a:ext cx="3753370" cy="1501348"/>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019" tIns="49340" rIns="49340" bIns="49340" numCol="1" spcCol="1270" anchor="ctr" anchorCtr="0">
          <a:noAutofit/>
        </a:bodyPr>
        <a:lstStyle/>
        <a:p>
          <a:pPr marL="0" lvl="0" indent="0" algn="ctr" defTabSz="1644650">
            <a:lnSpc>
              <a:spcPct val="90000"/>
            </a:lnSpc>
            <a:spcBef>
              <a:spcPct val="0"/>
            </a:spcBef>
            <a:spcAft>
              <a:spcPct val="35000"/>
            </a:spcAft>
            <a:buNone/>
          </a:pPr>
          <a:r>
            <a:rPr lang="en-US" sz="3700" kern="1200" dirty="0"/>
            <a:t>Invoice</a:t>
          </a:r>
        </a:p>
      </dsp:txBody>
      <dsp:txXfrm>
        <a:off x="4131788" y="1329744"/>
        <a:ext cx="2252022" cy="1501348"/>
      </dsp:txXfrm>
    </dsp:sp>
    <dsp:sp modelId="{BDB48248-CD22-4C9F-BD70-90F7A10970DF}">
      <dsp:nvSpPr>
        <dsp:cNvPr id="0" name=""/>
        <dsp:cNvSpPr/>
      </dsp:nvSpPr>
      <dsp:spPr>
        <a:xfrm>
          <a:off x="6759148" y="1329744"/>
          <a:ext cx="3753370" cy="1501348"/>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019" tIns="49340" rIns="49340" bIns="49340" numCol="1" spcCol="1270" anchor="ctr" anchorCtr="0">
          <a:noAutofit/>
        </a:bodyPr>
        <a:lstStyle/>
        <a:p>
          <a:pPr marL="0" lvl="0" indent="0" algn="ctr" defTabSz="1644650">
            <a:lnSpc>
              <a:spcPct val="90000"/>
            </a:lnSpc>
            <a:spcBef>
              <a:spcPct val="0"/>
            </a:spcBef>
            <a:spcAft>
              <a:spcPct val="35000"/>
            </a:spcAft>
            <a:buNone/>
          </a:pPr>
          <a:r>
            <a:rPr lang="en-US" sz="3700" kern="1200" dirty="0"/>
            <a:t>Proof of Payment</a:t>
          </a:r>
        </a:p>
      </dsp:txBody>
      <dsp:txXfrm>
        <a:off x="7509822" y="1329744"/>
        <a:ext cx="2252022" cy="150134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BE0162-0DC4-4A27-9580-1E968353910B}">
      <dsp:nvSpPr>
        <dsp:cNvPr id="0" name=""/>
        <dsp:cNvSpPr/>
      </dsp:nvSpPr>
      <dsp:spPr>
        <a:xfrm>
          <a:off x="3080" y="1329744"/>
          <a:ext cx="3753370" cy="1501348"/>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019" tIns="49340" rIns="49340" bIns="49340" numCol="1" spcCol="1270" anchor="ctr" anchorCtr="0">
          <a:noAutofit/>
        </a:bodyPr>
        <a:lstStyle/>
        <a:p>
          <a:pPr marL="0" lvl="0" indent="0" algn="ctr" defTabSz="1644650">
            <a:lnSpc>
              <a:spcPct val="90000"/>
            </a:lnSpc>
            <a:spcBef>
              <a:spcPct val="0"/>
            </a:spcBef>
            <a:spcAft>
              <a:spcPct val="35000"/>
            </a:spcAft>
            <a:buNone/>
          </a:pPr>
          <a:r>
            <a:rPr lang="en-US" sz="3700" kern="1200" dirty="0"/>
            <a:t>Cover Letter</a:t>
          </a:r>
        </a:p>
      </dsp:txBody>
      <dsp:txXfrm>
        <a:off x="753754" y="1329744"/>
        <a:ext cx="2252022" cy="1501348"/>
      </dsp:txXfrm>
    </dsp:sp>
    <dsp:sp modelId="{98DB07B6-0252-41ED-9EA4-A7D40DCB4018}">
      <dsp:nvSpPr>
        <dsp:cNvPr id="0" name=""/>
        <dsp:cNvSpPr/>
      </dsp:nvSpPr>
      <dsp:spPr>
        <a:xfrm>
          <a:off x="3381114" y="1329744"/>
          <a:ext cx="3753370" cy="1501348"/>
        </a:xfrm>
        <a:prstGeom prst="chevron">
          <a:avLst/>
        </a:prstGeom>
        <a:solidFill>
          <a:srgbClr val="D7971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019" tIns="49340" rIns="49340" bIns="49340" numCol="1" spcCol="1270" anchor="ctr" anchorCtr="0">
          <a:noAutofit/>
        </a:bodyPr>
        <a:lstStyle/>
        <a:p>
          <a:pPr marL="0" lvl="0" indent="0" algn="ctr" defTabSz="1644650">
            <a:lnSpc>
              <a:spcPct val="90000"/>
            </a:lnSpc>
            <a:spcBef>
              <a:spcPct val="0"/>
            </a:spcBef>
            <a:spcAft>
              <a:spcPct val="35000"/>
            </a:spcAft>
            <a:buNone/>
          </a:pPr>
          <a:r>
            <a:rPr lang="en-US" sz="3700" kern="1200" dirty="0"/>
            <a:t>Invoice</a:t>
          </a:r>
        </a:p>
      </dsp:txBody>
      <dsp:txXfrm>
        <a:off x="4131788" y="1329744"/>
        <a:ext cx="2252022" cy="1501348"/>
      </dsp:txXfrm>
    </dsp:sp>
    <dsp:sp modelId="{BDB48248-CD22-4C9F-BD70-90F7A10970DF}">
      <dsp:nvSpPr>
        <dsp:cNvPr id="0" name=""/>
        <dsp:cNvSpPr/>
      </dsp:nvSpPr>
      <dsp:spPr>
        <a:xfrm>
          <a:off x="6759148" y="1329744"/>
          <a:ext cx="3753370" cy="1501348"/>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019" tIns="49340" rIns="49340" bIns="49340" numCol="1" spcCol="1270" anchor="ctr" anchorCtr="0">
          <a:noAutofit/>
        </a:bodyPr>
        <a:lstStyle/>
        <a:p>
          <a:pPr marL="0" lvl="0" indent="0" algn="ctr" defTabSz="1644650">
            <a:lnSpc>
              <a:spcPct val="90000"/>
            </a:lnSpc>
            <a:spcBef>
              <a:spcPct val="0"/>
            </a:spcBef>
            <a:spcAft>
              <a:spcPct val="35000"/>
            </a:spcAft>
            <a:buNone/>
          </a:pPr>
          <a:r>
            <a:rPr lang="en-US" sz="3700" kern="1200" dirty="0"/>
            <a:t>Proof of Payment</a:t>
          </a:r>
        </a:p>
      </dsp:txBody>
      <dsp:txXfrm>
        <a:off x="7509822" y="1329744"/>
        <a:ext cx="2252022" cy="150134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BE0162-0DC4-4A27-9580-1E968353910B}">
      <dsp:nvSpPr>
        <dsp:cNvPr id="0" name=""/>
        <dsp:cNvSpPr/>
      </dsp:nvSpPr>
      <dsp:spPr>
        <a:xfrm>
          <a:off x="3080" y="1329744"/>
          <a:ext cx="3753370" cy="1501348"/>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019" tIns="49340" rIns="49340" bIns="49340" numCol="1" spcCol="1270" anchor="ctr" anchorCtr="0">
          <a:noAutofit/>
        </a:bodyPr>
        <a:lstStyle/>
        <a:p>
          <a:pPr marL="0" lvl="0" indent="0" algn="ctr" defTabSz="1644650">
            <a:lnSpc>
              <a:spcPct val="90000"/>
            </a:lnSpc>
            <a:spcBef>
              <a:spcPct val="0"/>
            </a:spcBef>
            <a:spcAft>
              <a:spcPct val="35000"/>
            </a:spcAft>
            <a:buNone/>
          </a:pPr>
          <a:r>
            <a:rPr lang="en-US" sz="3700" kern="1200" dirty="0"/>
            <a:t>Cover Letter</a:t>
          </a:r>
        </a:p>
      </dsp:txBody>
      <dsp:txXfrm>
        <a:off x="753754" y="1329744"/>
        <a:ext cx="2252022" cy="1501348"/>
      </dsp:txXfrm>
    </dsp:sp>
    <dsp:sp modelId="{98DB07B6-0252-41ED-9EA4-A7D40DCB4018}">
      <dsp:nvSpPr>
        <dsp:cNvPr id="0" name=""/>
        <dsp:cNvSpPr/>
      </dsp:nvSpPr>
      <dsp:spPr>
        <a:xfrm>
          <a:off x="3381114" y="1329744"/>
          <a:ext cx="3753370" cy="1501348"/>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019" tIns="49340" rIns="49340" bIns="49340" numCol="1" spcCol="1270" anchor="ctr" anchorCtr="0">
          <a:noAutofit/>
        </a:bodyPr>
        <a:lstStyle/>
        <a:p>
          <a:pPr marL="0" lvl="0" indent="0" algn="ctr" defTabSz="1644650">
            <a:lnSpc>
              <a:spcPct val="90000"/>
            </a:lnSpc>
            <a:spcBef>
              <a:spcPct val="0"/>
            </a:spcBef>
            <a:spcAft>
              <a:spcPct val="35000"/>
            </a:spcAft>
            <a:buNone/>
          </a:pPr>
          <a:r>
            <a:rPr lang="en-US" sz="3700" kern="1200" dirty="0"/>
            <a:t>Invoice</a:t>
          </a:r>
        </a:p>
      </dsp:txBody>
      <dsp:txXfrm>
        <a:off x="4131788" y="1329744"/>
        <a:ext cx="2252022" cy="1501348"/>
      </dsp:txXfrm>
    </dsp:sp>
    <dsp:sp modelId="{BDB48248-CD22-4C9F-BD70-90F7A10970DF}">
      <dsp:nvSpPr>
        <dsp:cNvPr id="0" name=""/>
        <dsp:cNvSpPr/>
      </dsp:nvSpPr>
      <dsp:spPr>
        <a:xfrm>
          <a:off x="6759148" y="1329744"/>
          <a:ext cx="3753370" cy="1501348"/>
        </a:xfrm>
        <a:prstGeom prst="chevron">
          <a:avLst/>
        </a:prstGeom>
        <a:solidFill>
          <a:srgbClr val="D7971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019" tIns="49340" rIns="49340" bIns="49340" numCol="1" spcCol="1270" anchor="ctr" anchorCtr="0">
          <a:noAutofit/>
        </a:bodyPr>
        <a:lstStyle/>
        <a:p>
          <a:pPr marL="0" lvl="0" indent="0" algn="ctr" defTabSz="1644650">
            <a:lnSpc>
              <a:spcPct val="90000"/>
            </a:lnSpc>
            <a:spcBef>
              <a:spcPct val="0"/>
            </a:spcBef>
            <a:spcAft>
              <a:spcPct val="35000"/>
            </a:spcAft>
            <a:buNone/>
          </a:pPr>
          <a:r>
            <a:rPr lang="en-US" sz="3700" kern="1200" dirty="0"/>
            <a:t>Proof of Payment</a:t>
          </a:r>
        </a:p>
      </dsp:txBody>
      <dsp:txXfrm>
        <a:off x="7509822" y="1329744"/>
        <a:ext cx="2252022" cy="150134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BE0162-0DC4-4A27-9580-1E968353910B}">
      <dsp:nvSpPr>
        <dsp:cNvPr id="0" name=""/>
        <dsp:cNvSpPr/>
      </dsp:nvSpPr>
      <dsp:spPr>
        <a:xfrm>
          <a:off x="3080" y="1329744"/>
          <a:ext cx="3753370" cy="1501348"/>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019" tIns="49340" rIns="49340" bIns="49340" numCol="1" spcCol="1270" anchor="ctr" anchorCtr="0">
          <a:noAutofit/>
        </a:bodyPr>
        <a:lstStyle/>
        <a:p>
          <a:pPr marL="0" lvl="0" indent="0" algn="ctr" defTabSz="1644650">
            <a:lnSpc>
              <a:spcPct val="90000"/>
            </a:lnSpc>
            <a:spcBef>
              <a:spcPct val="0"/>
            </a:spcBef>
            <a:spcAft>
              <a:spcPct val="35000"/>
            </a:spcAft>
            <a:buNone/>
          </a:pPr>
          <a:r>
            <a:rPr lang="en-US" sz="3700" kern="1200" dirty="0"/>
            <a:t>Cover Letter</a:t>
          </a:r>
        </a:p>
      </dsp:txBody>
      <dsp:txXfrm>
        <a:off x="753754" y="1329744"/>
        <a:ext cx="2252022" cy="1501348"/>
      </dsp:txXfrm>
    </dsp:sp>
    <dsp:sp modelId="{98DB07B6-0252-41ED-9EA4-A7D40DCB4018}">
      <dsp:nvSpPr>
        <dsp:cNvPr id="0" name=""/>
        <dsp:cNvSpPr/>
      </dsp:nvSpPr>
      <dsp:spPr>
        <a:xfrm>
          <a:off x="3381114" y="1329744"/>
          <a:ext cx="3753370" cy="1501348"/>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019" tIns="49340" rIns="49340" bIns="49340" numCol="1" spcCol="1270" anchor="ctr" anchorCtr="0">
          <a:noAutofit/>
        </a:bodyPr>
        <a:lstStyle/>
        <a:p>
          <a:pPr marL="0" lvl="0" indent="0" algn="ctr" defTabSz="1644650">
            <a:lnSpc>
              <a:spcPct val="90000"/>
            </a:lnSpc>
            <a:spcBef>
              <a:spcPct val="0"/>
            </a:spcBef>
            <a:spcAft>
              <a:spcPct val="35000"/>
            </a:spcAft>
            <a:buNone/>
          </a:pPr>
          <a:r>
            <a:rPr lang="en-US" sz="3700" kern="1200" dirty="0"/>
            <a:t>Invoice</a:t>
          </a:r>
        </a:p>
      </dsp:txBody>
      <dsp:txXfrm>
        <a:off x="4131788" y="1329744"/>
        <a:ext cx="2252022" cy="1501348"/>
      </dsp:txXfrm>
    </dsp:sp>
    <dsp:sp modelId="{BDB48248-CD22-4C9F-BD70-90F7A10970DF}">
      <dsp:nvSpPr>
        <dsp:cNvPr id="0" name=""/>
        <dsp:cNvSpPr/>
      </dsp:nvSpPr>
      <dsp:spPr>
        <a:xfrm>
          <a:off x="6759148" y="1329744"/>
          <a:ext cx="3753370" cy="1501348"/>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019" tIns="49340" rIns="49340" bIns="49340" numCol="1" spcCol="1270" anchor="ctr" anchorCtr="0">
          <a:noAutofit/>
        </a:bodyPr>
        <a:lstStyle/>
        <a:p>
          <a:pPr marL="0" lvl="0" indent="0" algn="ctr" defTabSz="1644650">
            <a:lnSpc>
              <a:spcPct val="90000"/>
            </a:lnSpc>
            <a:spcBef>
              <a:spcPct val="0"/>
            </a:spcBef>
            <a:spcAft>
              <a:spcPct val="35000"/>
            </a:spcAft>
            <a:buNone/>
          </a:pPr>
          <a:r>
            <a:rPr lang="en-US" sz="3700" kern="1200" dirty="0"/>
            <a:t>Proof of Payment</a:t>
          </a:r>
        </a:p>
      </dsp:txBody>
      <dsp:txXfrm>
        <a:off x="7509822" y="1329744"/>
        <a:ext cx="2252022" cy="150134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BE0162-0DC4-4A27-9580-1E968353910B}">
      <dsp:nvSpPr>
        <dsp:cNvPr id="0" name=""/>
        <dsp:cNvSpPr/>
      </dsp:nvSpPr>
      <dsp:spPr>
        <a:xfrm>
          <a:off x="1913" y="0"/>
          <a:ext cx="3921996" cy="1485738"/>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012" tIns="30671" rIns="30671" bIns="30671" numCol="1" spcCol="1270" anchor="ctr" anchorCtr="0">
          <a:noAutofit/>
        </a:bodyPr>
        <a:lstStyle/>
        <a:p>
          <a:pPr marL="0" lvl="0" indent="0" algn="ctr" defTabSz="1022350">
            <a:lnSpc>
              <a:spcPct val="90000"/>
            </a:lnSpc>
            <a:spcBef>
              <a:spcPct val="0"/>
            </a:spcBef>
            <a:spcAft>
              <a:spcPct val="35000"/>
            </a:spcAft>
            <a:buNone/>
          </a:pPr>
          <a:r>
            <a:rPr lang="en-US" sz="2300" kern="1200" dirty="0"/>
            <a:t>Submitting Reimbursement Requests </a:t>
          </a:r>
        </a:p>
      </dsp:txBody>
      <dsp:txXfrm>
        <a:off x="744782" y="0"/>
        <a:ext cx="2436258" cy="148573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D76036-23DD-4B3F-A863-8D51E4F4B1E6}">
      <dsp:nvSpPr>
        <dsp:cNvPr id="0" name=""/>
        <dsp:cNvSpPr/>
      </dsp:nvSpPr>
      <dsp:spPr>
        <a:xfrm>
          <a:off x="5651" y="2452098"/>
          <a:ext cx="2102357" cy="840943"/>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US" sz="1400" kern="1200" dirty="0"/>
            <a:t>Email Invite</a:t>
          </a:r>
        </a:p>
      </dsp:txBody>
      <dsp:txXfrm>
        <a:off x="426123" y="2452098"/>
        <a:ext cx="1261414" cy="840943"/>
      </dsp:txXfrm>
    </dsp:sp>
    <dsp:sp modelId="{97086BEE-023D-4611-8DCE-E7685DE18B6C}">
      <dsp:nvSpPr>
        <dsp:cNvPr id="0" name=""/>
        <dsp:cNvSpPr/>
      </dsp:nvSpPr>
      <dsp:spPr>
        <a:xfrm>
          <a:off x="1897773" y="2452098"/>
          <a:ext cx="2102357" cy="840943"/>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US" sz="1400" kern="1200" dirty="0"/>
            <a:t>Review Needs Assessment</a:t>
          </a:r>
        </a:p>
      </dsp:txBody>
      <dsp:txXfrm>
        <a:off x="2318245" y="2452098"/>
        <a:ext cx="1261414" cy="840943"/>
      </dsp:txXfrm>
    </dsp:sp>
    <dsp:sp modelId="{98AC59BE-8DF6-46F4-8413-CBF6DF988B85}">
      <dsp:nvSpPr>
        <dsp:cNvPr id="0" name=""/>
        <dsp:cNvSpPr/>
      </dsp:nvSpPr>
      <dsp:spPr>
        <a:xfrm>
          <a:off x="3789895" y="2452098"/>
          <a:ext cx="2102357" cy="840943"/>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US" sz="1400" kern="1200" dirty="0"/>
            <a:t>Schedule Session with Calendly</a:t>
          </a:r>
        </a:p>
      </dsp:txBody>
      <dsp:txXfrm>
        <a:off x="4210367" y="2452098"/>
        <a:ext cx="1261414" cy="840943"/>
      </dsp:txXfrm>
    </dsp:sp>
    <dsp:sp modelId="{F033A392-C405-40B8-8C15-419E7496E54D}">
      <dsp:nvSpPr>
        <dsp:cNvPr id="0" name=""/>
        <dsp:cNvSpPr/>
      </dsp:nvSpPr>
      <dsp:spPr>
        <a:xfrm>
          <a:off x="5682018" y="2452098"/>
          <a:ext cx="2102357" cy="840943"/>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US" sz="1400" kern="1200" dirty="0"/>
            <a:t>Prepare Changes Ahead of Time</a:t>
          </a:r>
        </a:p>
      </dsp:txBody>
      <dsp:txXfrm>
        <a:off x="6102490" y="2452098"/>
        <a:ext cx="1261414" cy="840943"/>
      </dsp:txXfrm>
    </dsp:sp>
    <dsp:sp modelId="{EE9D29FF-C85A-4C3C-887F-E9EE18051FC2}">
      <dsp:nvSpPr>
        <dsp:cNvPr id="0" name=""/>
        <dsp:cNvSpPr/>
      </dsp:nvSpPr>
      <dsp:spPr>
        <a:xfrm>
          <a:off x="7574140" y="2452098"/>
          <a:ext cx="2102357" cy="840943"/>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US" sz="1400" kern="1200"/>
            <a:t>Meet on Teams and Make Changes Live</a:t>
          </a:r>
          <a:endParaRPr lang="en-US" sz="1400" kern="1200" dirty="0"/>
        </a:p>
      </dsp:txBody>
      <dsp:txXfrm>
        <a:off x="7994612" y="2452098"/>
        <a:ext cx="1261414" cy="840943"/>
      </dsp:txXfrm>
    </dsp:sp>
    <dsp:sp modelId="{83BFFE07-3BD5-4C13-B4B4-764AFF367F15}">
      <dsp:nvSpPr>
        <dsp:cNvPr id="0" name=""/>
        <dsp:cNvSpPr/>
      </dsp:nvSpPr>
      <dsp:spPr>
        <a:xfrm>
          <a:off x="9466262" y="2452098"/>
          <a:ext cx="2102357" cy="840943"/>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US" sz="1400" kern="1200" dirty="0"/>
            <a:t>Wait for FDOE Approval to Spend</a:t>
          </a:r>
        </a:p>
      </dsp:txBody>
      <dsp:txXfrm>
        <a:off x="9886734" y="2452098"/>
        <a:ext cx="1261414" cy="840943"/>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5.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6.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7.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Graphic 1" descr="Tag=AccentColor&#10;Flavor=Light&#10;Target=Fill">
            <a:extLst>
              <a:ext uri="{FF2B5EF4-FFF2-40B4-BE49-F238E27FC236}">
                <a16:creationId xmlns:a16="http://schemas.microsoft.com/office/drawing/2014/main" id="{0D57E7FA-E8FC-45AC-868F-CDC8144939D6}"/>
              </a:ext>
            </a:extLst>
          </p:cNvPr>
          <p:cNvSpPr/>
          <p:nvPr/>
        </p:nvSpPr>
        <p:spPr>
          <a:xfrm rot="10800000" flipV="1">
            <a:off x="2599854" y="527562"/>
            <a:ext cx="6992292" cy="5102484"/>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807094A5-EB6F-441D-88F8-CD7A30C84707}"/>
              </a:ext>
            </a:extLst>
          </p:cNvPr>
          <p:cNvSpPr>
            <a:spLocks noGrp="1"/>
          </p:cNvSpPr>
          <p:nvPr>
            <p:ph type="ctrTitle"/>
          </p:nvPr>
        </p:nvSpPr>
        <p:spPr>
          <a:xfrm>
            <a:off x="1508760" y="1591056"/>
            <a:ext cx="5705856" cy="3264408"/>
          </a:xfrm>
        </p:spPr>
        <p:txBody>
          <a:bodyPr anchor="b">
            <a:normAutofit/>
          </a:bodyPr>
          <a:lstStyle>
            <a:lvl1pPr algn="l">
              <a:defRPr sz="48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1C7CE1E3-3929-42A6-81B7-056BD88EF353}"/>
              </a:ext>
            </a:extLst>
          </p:cNvPr>
          <p:cNvSpPr>
            <a:spLocks noGrp="1"/>
          </p:cNvSpPr>
          <p:nvPr>
            <p:ph type="subTitle" idx="1"/>
          </p:nvPr>
        </p:nvSpPr>
        <p:spPr>
          <a:xfrm>
            <a:off x="1524000" y="4928616"/>
            <a:ext cx="5705856" cy="996696"/>
          </a:xfrm>
        </p:spPr>
        <p:txBody>
          <a:bodyPr/>
          <a:lstStyle>
            <a:lvl1pPr marL="0" indent="0" algn="l">
              <a:buNone/>
              <a:defRPr sz="2400" cap="all"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5CE951E3-0794-422C-AF76-0AD4A7FB19EB}"/>
              </a:ext>
            </a:extLst>
          </p:cNvPr>
          <p:cNvSpPr>
            <a:spLocks noGrp="1"/>
          </p:cNvSpPr>
          <p:nvPr>
            <p:ph type="dt" sz="half" idx="10"/>
          </p:nvPr>
        </p:nvSpPr>
        <p:spPr/>
        <p:txBody>
          <a:bodyPr/>
          <a:lstStyle/>
          <a:p>
            <a:fld id="{3C04E684-10F4-4CC3-A0B9-F03AA7BE37CF}" type="datetimeFigureOut">
              <a:rPr lang="en-US" smtClean="0"/>
              <a:t>9/11/2024</a:t>
            </a:fld>
            <a:endParaRPr lang="en-US"/>
          </a:p>
        </p:txBody>
      </p:sp>
      <p:sp>
        <p:nvSpPr>
          <p:cNvPr id="5" name="Footer Placeholder 4">
            <a:extLst>
              <a:ext uri="{FF2B5EF4-FFF2-40B4-BE49-F238E27FC236}">
                <a16:creationId xmlns:a16="http://schemas.microsoft.com/office/drawing/2014/main" id="{114EBFA8-0291-4D77-A9D9-B17FC2382A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7AC4D4-C4EE-4624-A329-C608A1D5AFE1}"/>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8028437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Graphic 1" descr="Tag=AccentColor&#10;Flavor=Light&#10;Target=Fill">
            <a:extLst>
              <a:ext uri="{FF2B5EF4-FFF2-40B4-BE49-F238E27FC236}">
                <a16:creationId xmlns:a16="http://schemas.microsoft.com/office/drawing/2014/main" id="{0EE21C0F-70D8-4F3C-9392-07559C90EE6E}"/>
              </a:ext>
            </a:extLst>
          </p:cNvPr>
          <p:cNvSpPr/>
          <p:nvPr/>
        </p:nvSpPr>
        <p:spPr>
          <a:xfrm rot="10800000" flipH="1" flipV="1">
            <a:off x="684965" y="1332237"/>
            <a:ext cx="5263732" cy="3841102"/>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48DB1DFE-8154-440D-93CF-FEF7860E897F}"/>
              </a:ext>
            </a:extLst>
          </p:cNvPr>
          <p:cNvSpPr>
            <a:spLocks noGrp="1"/>
          </p:cNvSpPr>
          <p:nvPr>
            <p:ph type="title"/>
          </p:nvPr>
        </p:nvSpPr>
        <p:spPr>
          <a:xfrm>
            <a:off x="1399032" y="2523744"/>
            <a:ext cx="3831336" cy="1453896"/>
          </a:xfrm>
        </p:spPr>
        <p:txBody>
          <a:bodyPr anchor="b"/>
          <a:lstStyle>
            <a:lvl1pPr algn="ctr">
              <a:defRPr sz="32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9CD9D1F5-05CC-48F3-A314-315EF1703043}"/>
              </a:ext>
            </a:extLst>
          </p:cNvPr>
          <p:cNvSpPr>
            <a:spLocks noGrp="1"/>
          </p:cNvSpPr>
          <p:nvPr>
            <p:ph type="pic" idx="1"/>
          </p:nvPr>
        </p:nvSpPr>
        <p:spPr>
          <a:xfrm>
            <a:off x="6711696" y="640079"/>
            <a:ext cx="4837176" cy="556869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211807DE-1178-4BBB-89D8-9046239C2DE9}"/>
              </a:ext>
            </a:extLst>
          </p:cNvPr>
          <p:cNvSpPr>
            <a:spLocks noGrp="1"/>
          </p:cNvSpPr>
          <p:nvPr>
            <p:ph type="body" sz="half" idx="2"/>
          </p:nvPr>
        </p:nvSpPr>
        <p:spPr>
          <a:xfrm>
            <a:off x="1655064" y="4087368"/>
            <a:ext cx="3319272" cy="649224"/>
          </a:xfrm>
        </p:spPr>
        <p:txBody>
          <a:bodyPr>
            <a:noAutofit/>
          </a:bodyPr>
          <a:lstStyle>
            <a:lvl1pPr marL="0" indent="0" algn="ctr">
              <a:buNone/>
              <a:defRPr sz="2000" cap="all" baseline="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D48EA59-A1BC-48B7-9495-6D5C6035B14B}"/>
              </a:ext>
            </a:extLst>
          </p:cNvPr>
          <p:cNvSpPr>
            <a:spLocks noGrp="1"/>
          </p:cNvSpPr>
          <p:nvPr>
            <p:ph type="dt" sz="half" idx="10"/>
          </p:nvPr>
        </p:nvSpPr>
        <p:spPr/>
        <p:txBody>
          <a:bodyPr/>
          <a:lstStyle/>
          <a:p>
            <a:fld id="{3C04E684-10F4-4CC3-A0B9-F03AA7BE37CF}" type="datetimeFigureOut">
              <a:rPr lang="en-US" smtClean="0"/>
              <a:t>9/11/2024</a:t>
            </a:fld>
            <a:endParaRPr lang="en-US"/>
          </a:p>
        </p:txBody>
      </p:sp>
      <p:sp>
        <p:nvSpPr>
          <p:cNvPr id="6" name="Footer Placeholder 5">
            <a:extLst>
              <a:ext uri="{FF2B5EF4-FFF2-40B4-BE49-F238E27FC236}">
                <a16:creationId xmlns:a16="http://schemas.microsoft.com/office/drawing/2014/main" id="{49F85A72-B50F-440E-AAD3-53C099F6D9B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2C2D00B-4207-4720-8C68-605CAFDD5CA2}"/>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11404019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1C888B-58B8-4428-8B1D-4E26FC5DD59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314F67B-D516-42FA-A2CA-2DCD37CFE8D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2BA5FF-4919-4FF8-9C04-06CE156B762F}"/>
              </a:ext>
            </a:extLst>
          </p:cNvPr>
          <p:cNvSpPr>
            <a:spLocks noGrp="1"/>
          </p:cNvSpPr>
          <p:nvPr>
            <p:ph type="dt" sz="half" idx="10"/>
          </p:nvPr>
        </p:nvSpPr>
        <p:spPr/>
        <p:txBody>
          <a:bodyPr/>
          <a:lstStyle/>
          <a:p>
            <a:fld id="{3C04E684-10F4-4CC3-A0B9-F03AA7BE37CF}" type="datetimeFigureOut">
              <a:rPr lang="en-US" smtClean="0"/>
              <a:t>9/11/2024</a:t>
            </a:fld>
            <a:endParaRPr lang="en-US"/>
          </a:p>
        </p:txBody>
      </p:sp>
      <p:sp>
        <p:nvSpPr>
          <p:cNvPr id="5" name="Footer Placeholder 4">
            <a:extLst>
              <a:ext uri="{FF2B5EF4-FFF2-40B4-BE49-F238E27FC236}">
                <a16:creationId xmlns:a16="http://schemas.microsoft.com/office/drawing/2014/main" id="{CBEDA970-128E-4150-8E5A-A1B056E835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EC6CD1-EE5E-42EF-B76D-BB803BA6AB5E}"/>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10020067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50C2A1B-34CA-4877-9435-D77DF325757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F255E5E-4A81-44CC-8D99-F56E625D463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19CEECF-A221-4ECC-AD9C-E197D516D24C}"/>
              </a:ext>
            </a:extLst>
          </p:cNvPr>
          <p:cNvSpPr>
            <a:spLocks noGrp="1"/>
          </p:cNvSpPr>
          <p:nvPr>
            <p:ph type="dt" sz="half" idx="10"/>
          </p:nvPr>
        </p:nvSpPr>
        <p:spPr/>
        <p:txBody>
          <a:bodyPr/>
          <a:lstStyle/>
          <a:p>
            <a:fld id="{3C04E684-10F4-4CC3-A0B9-F03AA7BE37CF}" type="datetimeFigureOut">
              <a:rPr lang="en-US" smtClean="0"/>
              <a:t>9/11/2024</a:t>
            </a:fld>
            <a:endParaRPr lang="en-US"/>
          </a:p>
        </p:txBody>
      </p:sp>
      <p:sp>
        <p:nvSpPr>
          <p:cNvPr id="5" name="Footer Placeholder 4">
            <a:extLst>
              <a:ext uri="{FF2B5EF4-FFF2-40B4-BE49-F238E27FC236}">
                <a16:creationId xmlns:a16="http://schemas.microsoft.com/office/drawing/2014/main" id="{018F41AE-0DDE-49ED-9F0C-E0E16F599A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B47FB7-77F0-4C43-B81E-D04B31C953DA}"/>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5272003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Freeform: Shape 6" descr="Tag=AccentColor&#10;Flavor=Light&#10;Target=Fill">
            <a:extLst>
              <a:ext uri="{FF2B5EF4-FFF2-40B4-BE49-F238E27FC236}">
                <a16:creationId xmlns:a16="http://schemas.microsoft.com/office/drawing/2014/main" id="{13B7BB51-92B8-4089-8DAB-1202A4D1C6A3}"/>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26030E26-A86A-417A-AA64-699AA8DD3DA5}"/>
              </a:ext>
            </a:extLst>
          </p:cNvPr>
          <p:cNvSpPr>
            <a:spLocks noGrp="1"/>
          </p:cNvSpPr>
          <p:nvPr>
            <p:ph type="title"/>
          </p:nvPr>
        </p:nvSpPr>
        <p:spPr/>
        <p:txBody>
          <a:bodyPr>
            <a:normAutofit/>
          </a:bodyPr>
          <a:lstStyle>
            <a:lvl1pPr>
              <a:defRPr sz="4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D19CF97E-0E6E-41E9-B75B-0371E744D1E8}"/>
              </a:ext>
            </a:extLst>
          </p:cNvPr>
          <p:cNvSpPr>
            <a:spLocks noGrp="1"/>
          </p:cNvSpPr>
          <p:nvPr>
            <p:ph idx="1"/>
          </p:nvPr>
        </p:nvSpPr>
        <p:spPr>
          <a:xfrm>
            <a:off x="838200" y="2011680"/>
            <a:ext cx="10515600" cy="4160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70BAE770-8363-44CD-8A22-AB26C5C5361B}"/>
              </a:ext>
            </a:extLst>
          </p:cNvPr>
          <p:cNvSpPr>
            <a:spLocks noGrp="1"/>
          </p:cNvSpPr>
          <p:nvPr>
            <p:ph type="dt" sz="half" idx="10"/>
          </p:nvPr>
        </p:nvSpPr>
        <p:spPr/>
        <p:txBody>
          <a:bodyPr/>
          <a:lstStyle/>
          <a:p>
            <a:fld id="{3C04E684-10F4-4CC3-A0B9-F03AA7BE37CF}" type="datetimeFigureOut">
              <a:rPr lang="en-US" smtClean="0"/>
              <a:t>9/11/2024</a:t>
            </a:fld>
            <a:endParaRPr lang="en-US"/>
          </a:p>
        </p:txBody>
      </p:sp>
      <p:sp>
        <p:nvSpPr>
          <p:cNvPr id="5" name="Footer Placeholder 4">
            <a:extLst>
              <a:ext uri="{FF2B5EF4-FFF2-40B4-BE49-F238E27FC236}">
                <a16:creationId xmlns:a16="http://schemas.microsoft.com/office/drawing/2014/main" id="{36E618F2-3B8E-4449-91E7-F8AA4960938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63428F0-E5C2-42A1-AB2F-1A19FFAD19CF}"/>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42207799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Graphic 9" descr="Tag=AccentColor&#10;Flavor=Light&#10;Target=Fill">
            <a:extLst>
              <a:ext uri="{FF2B5EF4-FFF2-40B4-BE49-F238E27FC236}">
                <a16:creationId xmlns:a16="http://schemas.microsoft.com/office/drawing/2014/main" id="{DB2CE8D6-5B4E-4EBE-9ED5-A1DA7E2A5CDA}"/>
              </a:ext>
            </a:extLst>
          </p:cNvPr>
          <p:cNvSpPr/>
          <p:nvPr/>
        </p:nvSpPr>
        <p:spPr>
          <a:xfrm>
            <a:off x="7209816" y="0"/>
            <a:ext cx="4143984" cy="5747660"/>
          </a:xfrm>
          <a:custGeom>
            <a:avLst/>
            <a:gdLst>
              <a:gd name="connsiteX0" fmla="*/ 0 w 3843750"/>
              <a:gd name="connsiteY0" fmla="*/ 346 h 5956080"/>
              <a:gd name="connsiteX1" fmla="*/ 72373 w 3843750"/>
              <a:gd name="connsiteY1" fmla="*/ 2447534 h 5956080"/>
              <a:gd name="connsiteX2" fmla="*/ 145093 w 3843750"/>
              <a:gd name="connsiteY2" fmla="*/ 3878724 h 5956080"/>
              <a:gd name="connsiteX3" fmla="*/ 237897 w 3843750"/>
              <a:gd name="connsiteY3" fmla="*/ 4208041 h 5956080"/>
              <a:gd name="connsiteX4" fmla="*/ 281875 w 3843750"/>
              <a:gd name="connsiteY4" fmla="*/ 4677601 h 5956080"/>
              <a:gd name="connsiteX5" fmla="*/ 360135 w 3843750"/>
              <a:gd name="connsiteY5" fmla="*/ 5287407 h 5956080"/>
              <a:gd name="connsiteX6" fmla="*/ 414155 w 3843750"/>
              <a:gd name="connsiteY6" fmla="*/ 5817914 h 5956080"/>
              <a:gd name="connsiteX7" fmla="*/ 681487 w 3843750"/>
              <a:gd name="connsiteY7" fmla="*/ 5914873 h 5956080"/>
              <a:gd name="connsiteX8" fmla="*/ 892373 w 3843750"/>
              <a:gd name="connsiteY8" fmla="*/ 5605295 h 5956080"/>
              <a:gd name="connsiteX9" fmla="*/ 1027770 w 3843750"/>
              <a:gd name="connsiteY9" fmla="*/ 5804063 h 5956080"/>
              <a:gd name="connsiteX10" fmla="*/ 1200566 w 3843750"/>
              <a:gd name="connsiteY10" fmla="*/ 5527036 h 5956080"/>
              <a:gd name="connsiteX11" fmla="*/ 1348083 w 3843750"/>
              <a:gd name="connsiteY11" fmla="*/ 5363590 h 5956080"/>
              <a:gd name="connsiteX12" fmla="*/ 1425997 w 3843750"/>
              <a:gd name="connsiteY12" fmla="*/ 4800532 h 5956080"/>
              <a:gd name="connsiteX13" fmla="*/ 1517416 w 3843750"/>
              <a:gd name="connsiteY13" fmla="*/ 4640549 h 5956080"/>
              <a:gd name="connsiteX14" fmla="*/ 1569705 w 3843750"/>
              <a:gd name="connsiteY14" fmla="*/ 4803995 h 5956080"/>
              <a:gd name="connsiteX15" fmla="*/ 1530921 w 3843750"/>
              <a:gd name="connsiteY15" fmla="*/ 5433885 h 5956080"/>
              <a:gd name="connsiteX16" fmla="*/ 1614721 w 3843750"/>
              <a:gd name="connsiteY16" fmla="*/ 5319957 h 5956080"/>
              <a:gd name="connsiteX17" fmla="*/ 1800676 w 3843750"/>
              <a:gd name="connsiteY17" fmla="*/ 4608691 h 5956080"/>
              <a:gd name="connsiteX18" fmla="*/ 1918759 w 3843750"/>
              <a:gd name="connsiteY18" fmla="*/ 4486799 h 5956080"/>
              <a:gd name="connsiteX19" fmla="*/ 2009139 w 3843750"/>
              <a:gd name="connsiteY19" fmla="*/ 4715000 h 5956080"/>
              <a:gd name="connsiteX20" fmla="*/ 2135532 w 3843750"/>
              <a:gd name="connsiteY20" fmla="*/ 5321689 h 5956080"/>
              <a:gd name="connsiteX21" fmla="*/ 2209291 w 3843750"/>
              <a:gd name="connsiteY21" fmla="*/ 5028733 h 5956080"/>
              <a:gd name="connsiteX22" fmla="*/ 2501208 w 3843750"/>
              <a:gd name="connsiteY22" fmla="*/ 4457711 h 5956080"/>
              <a:gd name="connsiteX23" fmla="*/ 2695127 w 3843750"/>
              <a:gd name="connsiteY23" fmla="*/ 4973674 h 5956080"/>
              <a:gd name="connsiteX24" fmla="*/ 2825329 w 3843750"/>
              <a:gd name="connsiteY24" fmla="*/ 4563328 h 5956080"/>
              <a:gd name="connsiteX25" fmla="*/ 2904628 w 3843750"/>
              <a:gd name="connsiteY25" fmla="*/ 4466368 h 5956080"/>
              <a:gd name="connsiteX26" fmla="*/ 2922635 w 3843750"/>
              <a:gd name="connsiteY26" fmla="*/ 4519696 h 5956080"/>
              <a:gd name="connsiteX27" fmla="*/ 3089544 w 3843750"/>
              <a:gd name="connsiteY27" fmla="*/ 3606545 h 5956080"/>
              <a:gd name="connsiteX28" fmla="*/ 3150490 w 3843750"/>
              <a:gd name="connsiteY28" fmla="*/ 3989882 h 5956080"/>
              <a:gd name="connsiteX29" fmla="*/ 3755448 w 3843750"/>
              <a:gd name="connsiteY29" fmla="*/ 1538193 h 5956080"/>
              <a:gd name="connsiteX30" fmla="*/ 3850330 w 3843750"/>
              <a:gd name="connsiteY30" fmla="*/ 0 h 5956080"/>
              <a:gd name="connsiteX31" fmla="*/ 0 w 3843750"/>
              <a:gd name="connsiteY31" fmla="*/ 0 h 595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843750" h="5956080">
                <a:moveTo>
                  <a:pt x="0" y="346"/>
                </a:moveTo>
                <a:cubicBezTo>
                  <a:pt x="12120" y="1234155"/>
                  <a:pt x="72720" y="2447534"/>
                  <a:pt x="72373" y="2447534"/>
                </a:cubicBezTo>
                <a:cubicBezTo>
                  <a:pt x="72720" y="2449265"/>
                  <a:pt x="114274" y="3641520"/>
                  <a:pt x="145093" y="3878724"/>
                </a:cubicBezTo>
                <a:cubicBezTo>
                  <a:pt x="176258" y="4119392"/>
                  <a:pt x="210194" y="3969797"/>
                  <a:pt x="237897" y="4208041"/>
                </a:cubicBezTo>
                <a:cubicBezTo>
                  <a:pt x="250017" y="4367677"/>
                  <a:pt x="237204" y="4527661"/>
                  <a:pt x="281875" y="4677601"/>
                </a:cubicBezTo>
                <a:cubicBezTo>
                  <a:pt x="278758" y="4908226"/>
                  <a:pt x="338319" y="5059552"/>
                  <a:pt x="360135" y="5287407"/>
                </a:cubicBezTo>
                <a:cubicBezTo>
                  <a:pt x="370177" y="5468860"/>
                  <a:pt x="348015" y="5649274"/>
                  <a:pt x="414155" y="5817914"/>
                </a:cubicBezTo>
                <a:cubicBezTo>
                  <a:pt x="467137" y="5947770"/>
                  <a:pt x="534662" y="6049578"/>
                  <a:pt x="681487" y="5914873"/>
                </a:cubicBezTo>
                <a:cubicBezTo>
                  <a:pt x="680448" y="5747964"/>
                  <a:pt x="925963" y="5772897"/>
                  <a:pt x="892373" y="5605295"/>
                </a:cubicBezTo>
                <a:cubicBezTo>
                  <a:pt x="1003184" y="5641309"/>
                  <a:pt x="945009" y="5759046"/>
                  <a:pt x="1027770" y="5804063"/>
                </a:cubicBezTo>
                <a:cubicBezTo>
                  <a:pt x="1099105" y="5719915"/>
                  <a:pt x="1051664" y="5551968"/>
                  <a:pt x="1200566" y="5527036"/>
                </a:cubicBezTo>
                <a:cubicBezTo>
                  <a:pt x="1352931" y="5564088"/>
                  <a:pt x="1336655" y="5453970"/>
                  <a:pt x="1348083" y="5363590"/>
                </a:cubicBezTo>
                <a:cubicBezTo>
                  <a:pt x="1370938" y="5149586"/>
                  <a:pt x="1389291" y="5009687"/>
                  <a:pt x="1425997" y="4800532"/>
                </a:cubicBezTo>
                <a:cubicBezTo>
                  <a:pt x="1436385" y="4748243"/>
                  <a:pt x="1415608" y="4628775"/>
                  <a:pt x="1517416" y="4640549"/>
                </a:cubicBezTo>
                <a:cubicBezTo>
                  <a:pt x="1596022" y="4651976"/>
                  <a:pt x="1566242" y="4746512"/>
                  <a:pt x="1569705" y="4803995"/>
                </a:cubicBezTo>
                <a:cubicBezTo>
                  <a:pt x="1600177" y="5128809"/>
                  <a:pt x="1532998" y="5109763"/>
                  <a:pt x="1530921" y="5433885"/>
                </a:cubicBezTo>
                <a:cubicBezTo>
                  <a:pt x="1530574" y="5446697"/>
                  <a:pt x="1580786" y="5458125"/>
                  <a:pt x="1614721" y="5319957"/>
                </a:cubicBezTo>
                <a:cubicBezTo>
                  <a:pt x="1681208" y="5047432"/>
                  <a:pt x="1760507" y="4832736"/>
                  <a:pt x="1800676" y="4608691"/>
                </a:cubicBezTo>
                <a:cubicBezTo>
                  <a:pt x="1848463" y="4656824"/>
                  <a:pt x="1889671" y="4439704"/>
                  <a:pt x="1918759" y="4486799"/>
                </a:cubicBezTo>
                <a:cubicBezTo>
                  <a:pt x="1932264" y="4566098"/>
                  <a:pt x="1956503" y="4642626"/>
                  <a:pt x="2009139" y="4715000"/>
                </a:cubicBezTo>
                <a:cubicBezTo>
                  <a:pt x="2054502" y="4933851"/>
                  <a:pt x="2004983" y="5137812"/>
                  <a:pt x="2135532" y="5321689"/>
                </a:cubicBezTo>
                <a:cubicBezTo>
                  <a:pt x="2135532" y="5321689"/>
                  <a:pt x="2137610" y="5265245"/>
                  <a:pt x="2209291" y="5028733"/>
                </a:cubicBezTo>
                <a:cubicBezTo>
                  <a:pt x="2267120" y="4838277"/>
                  <a:pt x="2341225" y="4936622"/>
                  <a:pt x="2501208" y="4457711"/>
                </a:cubicBezTo>
                <a:cubicBezTo>
                  <a:pt x="2545186" y="4641934"/>
                  <a:pt x="2446495" y="4877753"/>
                  <a:pt x="2695127" y="4973674"/>
                </a:cubicBezTo>
                <a:cubicBezTo>
                  <a:pt x="2743260" y="4833775"/>
                  <a:pt x="2706208" y="4662365"/>
                  <a:pt x="2825329" y="4563328"/>
                </a:cubicBezTo>
                <a:cubicBezTo>
                  <a:pt x="2859958" y="4534586"/>
                  <a:pt x="2884890" y="4501689"/>
                  <a:pt x="2904628" y="4466368"/>
                </a:cubicBezTo>
                <a:cubicBezTo>
                  <a:pt x="2910515" y="4484375"/>
                  <a:pt x="2916749" y="4503074"/>
                  <a:pt x="2922635" y="4519696"/>
                </a:cubicBezTo>
                <a:cubicBezTo>
                  <a:pt x="2946529" y="4491647"/>
                  <a:pt x="3082618" y="3784882"/>
                  <a:pt x="3089544" y="3606545"/>
                </a:cubicBezTo>
                <a:cubicBezTo>
                  <a:pt x="3124172" y="3733285"/>
                  <a:pt x="3150490" y="3989882"/>
                  <a:pt x="3150490" y="3989882"/>
                </a:cubicBezTo>
                <a:cubicBezTo>
                  <a:pt x="3150490" y="3989882"/>
                  <a:pt x="3300085" y="3936900"/>
                  <a:pt x="3755448" y="1538193"/>
                </a:cubicBezTo>
                <a:cubicBezTo>
                  <a:pt x="3791461" y="1348775"/>
                  <a:pt x="3824704" y="697762"/>
                  <a:pt x="3850330" y="0"/>
                </a:cubicBezTo>
                <a:lnTo>
                  <a:pt x="0" y="0"/>
                </a:lnTo>
                <a:close/>
              </a:path>
            </a:pathLst>
          </a:custGeom>
          <a:solidFill>
            <a:schemeClr val="accent1">
              <a:alpha val="20000"/>
            </a:schemeClr>
          </a:solidFill>
          <a:ln w="32707"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64AD5705-B027-4C44-B38A-60296E29EB12}"/>
              </a:ext>
            </a:extLst>
          </p:cNvPr>
          <p:cNvSpPr>
            <a:spLocks noGrp="1"/>
          </p:cNvSpPr>
          <p:nvPr>
            <p:ph type="title"/>
          </p:nvPr>
        </p:nvSpPr>
        <p:spPr>
          <a:xfrm>
            <a:off x="831850" y="1078991"/>
            <a:ext cx="5266944" cy="3136392"/>
          </a:xfrm>
        </p:spPr>
        <p:txBody>
          <a:bodyPr anchor="b">
            <a:normAutofit/>
          </a:bodyPr>
          <a:lstStyle>
            <a:lvl1pPr>
              <a:defRPr sz="48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E8BBAC4-9088-44CF-BA2D-B8DD24FB5274}"/>
              </a:ext>
            </a:extLst>
          </p:cNvPr>
          <p:cNvSpPr>
            <a:spLocks noGrp="1"/>
          </p:cNvSpPr>
          <p:nvPr>
            <p:ph type="body" idx="1"/>
          </p:nvPr>
        </p:nvSpPr>
        <p:spPr>
          <a:xfrm>
            <a:off x="831850" y="4279392"/>
            <a:ext cx="5266944" cy="1500187"/>
          </a:xfrm>
        </p:spPr>
        <p:txBody>
          <a:bodyPr/>
          <a:lstStyle>
            <a:lvl1pPr marL="0" indent="0">
              <a:buNone/>
              <a:defRPr sz="2400" cap="all"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793FB3F-D2A6-4919-B57B-C08861D46303}"/>
              </a:ext>
            </a:extLst>
          </p:cNvPr>
          <p:cNvSpPr>
            <a:spLocks noGrp="1"/>
          </p:cNvSpPr>
          <p:nvPr>
            <p:ph type="dt" sz="half" idx="10"/>
          </p:nvPr>
        </p:nvSpPr>
        <p:spPr/>
        <p:txBody>
          <a:bodyPr/>
          <a:lstStyle/>
          <a:p>
            <a:fld id="{3C04E684-10F4-4CC3-A0B9-F03AA7BE37CF}" type="datetimeFigureOut">
              <a:rPr lang="en-US" smtClean="0"/>
              <a:t>9/11/2024</a:t>
            </a:fld>
            <a:endParaRPr lang="en-US"/>
          </a:p>
        </p:txBody>
      </p:sp>
      <p:sp>
        <p:nvSpPr>
          <p:cNvPr id="5" name="Footer Placeholder 4">
            <a:extLst>
              <a:ext uri="{FF2B5EF4-FFF2-40B4-BE49-F238E27FC236}">
                <a16:creationId xmlns:a16="http://schemas.microsoft.com/office/drawing/2014/main" id="{989049E0-6BE5-43FA-A4D4-ACAFC871A79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F8C28D-1479-4F15-B906-0AEBBCCA8CFA}"/>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859847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Shape 7" descr="Tag=AccentColor&#10;Flavor=Light&#10;Target=Fill">
            <a:extLst>
              <a:ext uri="{FF2B5EF4-FFF2-40B4-BE49-F238E27FC236}">
                <a16:creationId xmlns:a16="http://schemas.microsoft.com/office/drawing/2014/main" id="{FD51F360-8860-4FB5-A0A5-773473DD8B39}"/>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D2A77EC9-372A-4ECA-9088-780532AF057F}"/>
              </a:ext>
            </a:extLst>
          </p:cNvPr>
          <p:cNvSpPr>
            <a:spLocks noGrp="1"/>
          </p:cNvSpPr>
          <p:nvPr>
            <p:ph type="title"/>
          </p:nvPr>
        </p:nvSpPr>
        <p:spPr/>
        <p:txBody>
          <a:bodyPr>
            <a:normAutofit/>
          </a:bodyPr>
          <a:lstStyle>
            <a:lvl1pPr>
              <a:defRPr sz="4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7C882CE-1B27-414A-9B06-AA5D2DB683BA}"/>
              </a:ext>
            </a:extLst>
          </p:cNvPr>
          <p:cNvSpPr>
            <a:spLocks noGrp="1"/>
          </p:cNvSpPr>
          <p:nvPr>
            <p:ph sz="half" idx="1"/>
          </p:nvPr>
        </p:nvSpPr>
        <p:spPr>
          <a:xfrm>
            <a:off x="838200" y="2011680"/>
            <a:ext cx="4937760" cy="4160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A0397E60-5D92-4530-96D1-FC09AF3C2742}"/>
              </a:ext>
            </a:extLst>
          </p:cNvPr>
          <p:cNvSpPr>
            <a:spLocks noGrp="1"/>
          </p:cNvSpPr>
          <p:nvPr>
            <p:ph sz="half" idx="2"/>
          </p:nvPr>
        </p:nvSpPr>
        <p:spPr>
          <a:xfrm>
            <a:off x="6419088" y="2011680"/>
            <a:ext cx="4937760" cy="4160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034240FE-0C6A-47E9-9B0A-7B3C60877372}"/>
              </a:ext>
            </a:extLst>
          </p:cNvPr>
          <p:cNvSpPr>
            <a:spLocks noGrp="1"/>
          </p:cNvSpPr>
          <p:nvPr>
            <p:ph type="dt" sz="half" idx="10"/>
          </p:nvPr>
        </p:nvSpPr>
        <p:spPr/>
        <p:txBody>
          <a:bodyPr/>
          <a:lstStyle/>
          <a:p>
            <a:fld id="{3C04E684-10F4-4CC3-A0B9-F03AA7BE37CF}" type="datetimeFigureOut">
              <a:rPr lang="en-US" smtClean="0"/>
              <a:t>9/11/2024</a:t>
            </a:fld>
            <a:endParaRPr lang="en-US"/>
          </a:p>
        </p:txBody>
      </p:sp>
      <p:sp>
        <p:nvSpPr>
          <p:cNvPr id="6" name="Footer Placeholder 5">
            <a:extLst>
              <a:ext uri="{FF2B5EF4-FFF2-40B4-BE49-F238E27FC236}">
                <a16:creationId xmlns:a16="http://schemas.microsoft.com/office/drawing/2014/main" id="{8671AE1B-BB18-4C7E-AA77-3A4D401A5F3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6FA7B1D-FEDD-4E29-A352-29E5F498B323}"/>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19978036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Shape 9" descr="Tag=AccentColor&#10;Flavor=Light&#10;Target=Fill">
            <a:extLst>
              <a:ext uri="{FF2B5EF4-FFF2-40B4-BE49-F238E27FC236}">
                <a16:creationId xmlns:a16="http://schemas.microsoft.com/office/drawing/2014/main" id="{527D753D-3426-457C-9082-B92894509EC0}"/>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164D2B94-0682-4185-BCE3-89AF214A4FA8}"/>
              </a:ext>
            </a:extLst>
          </p:cNvPr>
          <p:cNvSpPr>
            <a:spLocks noGrp="1"/>
          </p:cNvSpPr>
          <p:nvPr>
            <p:ph type="title"/>
          </p:nvPr>
        </p:nvSpPr>
        <p:spPr>
          <a:xfrm>
            <a:off x="839788" y="365125"/>
            <a:ext cx="10515600" cy="1325563"/>
          </a:xfrm>
        </p:spPr>
        <p:txBody>
          <a:bodyPr>
            <a:normAutofit/>
          </a:bodyPr>
          <a:lstStyle>
            <a:lvl1pPr>
              <a:defRPr sz="4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8D65C47E-B85E-4B3E-A669-DEEC7F5DF2FB}"/>
              </a:ext>
            </a:extLst>
          </p:cNvPr>
          <p:cNvSpPr>
            <a:spLocks noGrp="1"/>
          </p:cNvSpPr>
          <p:nvPr>
            <p:ph type="body" idx="1"/>
          </p:nvPr>
        </p:nvSpPr>
        <p:spPr>
          <a:xfrm>
            <a:off x="839788" y="2011680"/>
            <a:ext cx="4937760" cy="950976"/>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324517F-FE8C-49AD-9A52-0F4301052699}"/>
              </a:ext>
            </a:extLst>
          </p:cNvPr>
          <p:cNvSpPr>
            <a:spLocks noGrp="1"/>
          </p:cNvSpPr>
          <p:nvPr>
            <p:ph sz="half" idx="2"/>
          </p:nvPr>
        </p:nvSpPr>
        <p:spPr>
          <a:xfrm>
            <a:off x="839788" y="3127248"/>
            <a:ext cx="4937760" cy="30632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C80C73EC-7117-4DC2-9075-14102F2E282B}"/>
              </a:ext>
            </a:extLst>
          </p:cNvPr>
          <p:cNvSpPr>
            <a:spLocks noGrp="1"/>
          </p:cNvSpPr>
          <p:nvPr>
            <p:ph type="body" sz="quarter" idx="3"/>
          </p:nvPr>
        </p:nvSpPr>
        <p:spPr>
          <a:xfrm>
            <a:off x="6419088" y="2011680"/>
            <a:ext cx="4937760" cy="950976"/>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DD9A323-865B-4177-8F98-9BA304E022E0}"/>
              </a:ext>
            </a:extLst>
          </p:cNvPr>
          <p:cNvSpPr>
            <a:spLocks noGrp="1"/>
          </p:cNvSpPr>
          <p:nvPr>
            <p:ph sz="quarter" idx="4"/>
          </p:nvPr>
        </p:nvSpPr>
        <p:spPr>
          <a:xfrm>
            <a:off x="6419088" y="3127248"/>
            <a:ext cx="4937760" cy="30632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2AA4E5D6-7075-4584-BD43-D966F0B58E6D}"/>
              </a:ext>
            </a:extLst>
          </p:cNvPr>
          <p:cNvSpPr>
            <a:spLocks noGrp="1"/>
          </p:cNvSpPr>
          <p:nvPr>
            <p:ph type="dt" sz="half" idx="10"/>
          </p:nvPr>
        </p:nvSpPr>
        <p:spPr/>
        <p:txBody>
          <a:bodyPr/>
          <a:lstStyle/>
          <a:p>
            <a:fld id="{3C04E684-10F4-4CC3-A0B9-F03AA7BE37CF}" type="datetimeFigureOut">
              <a:rPr lang="en-US" smtClean="0"/>
              <a:t>9/11/2024</a:t>
            </a:fld>
            <a:endParaRPr lang="en-US"/>
          </a:p>
        </p:txBody>
      </p:sp>
      <p:sp>
        <p:nvSpPr>
          <p:cNvPr id="8" name="Footer Placeholder 7">
            <a:extLst>
              <a:ext uri="{FF2B5EF4-FFF2-40B4-BE49-F238E27FC236}">
                <a16:creationId xmlns:a16="http://schemas.microsoft.com/office/drawing/2014/main" id="{8C38B83D-8A05-4F3C-A409-1602C963075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AD250E7-8A73-449C-A140-A2A2582D7F33}"/>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37408243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Graphic 1" descr="Tag=AccentColor&#10;Flavor=Light&#10;Target=Fill">
            <a:extLst>
              <a:ext uri="{FF2B5EF4-FFF2-40B4-BE49-F238E27FC236}">
                <a16:creationId xmlns:a16="http://schemas.microsoft.com/office/drawing/2014/main" id="{AAFBE1F6-FC6D-4C3D-9AC3-97028E6F18C7}"/>
              </a:ext>
            </a:extLst>
          </p:cNvPr>
          <p:cNvSpPr/>
          <p:nvPr/>
        </p:nvSpPr>
        <p:spPr>
          <a:xfrm rot="10800000" flipV="1">
            <a:off x="1969639" y="181596"/>
            <a:ext cx="8252722" cy="6022258"/>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192825A4-268B-4301-8432-F9E9B2661AEC}"/>
              </a:ext>
            </a:extLst>
          </p:cNvPr>
          <p:cNvSpPr>
            <a:spLocks noGrp="1"/>
          </p:cNvSpPr>
          <p:nvPr>
            <p:ph type="title"/>
          </p:nvPr>
        </p:nvSpPr>
        <p:spPr>
          <a:xfrm>
            <a:off x="2843784" y="1572768"/>
            <a:ext cx="6501384" cy="4096512"/>
          </a:xfrm>
        </p:spPr>
        <p:txBody>
          <a:bodyPr>
            <a:normAutofit/>
          </a:bodyPr>
          <a:lstStyle>
            <a:lvl1pPr algn="ctr">
              <a:defRPr sz="4000"/>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DA33410F-8A90-47F6-BD39-4AC0E4358351}"/>
              </a:ext>
            </a:extLst>
          </p:cNvPr>
          <p:cNvSpPr>
            <a:spLocks noGrp="1"/>
          </p:cNvSpPr>
          <p:nvPr>
            <p:ph type="dt" sz="half" idx="10"/>
          </p:nvPr>
        </p:nvSpPr>
        <p:spPr/>
        <p:txBody>
          <a:bodyPr/>
          <a:lstStyle/>
          <a:p>
            <a:fld id="{3C04E684-10F4-4CC3-A0B9-F03AA7BE37CF}" type="datetimeFigureOut">
              <a:rPr lang="en-US" smtClean="0"/>
              <a:t>9/11/2024</a:t>
            </a:fld>
            <a:endParaRPr lang="en-US"/>
          </a:p>
        </p:txBody>
      </p:sp>
      <p:sp>
        <p:nvSpPr>
          <p:cNvPr id="4" name="Footer Placeholder 3">
            <a:extLst>
              <a:ext uri="{FF2B5EF4-FFF2-40B4-BE49-F238E27FC236}">
                <a16:creationId xmlns:a16="http://schemas.microsoft.com/office/drawing/2014/main" id="{D1D819A9-F8DE-4E5C-AFC3-E0105ACD829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4E25320-A12F-4F3E-8EC9-11292FF36BEA}"/>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35805677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1">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1C9756B-145D-4BA8-AA43-904C1E7CB86D}"/>
              </a:ext>
            </a:extLst>
          </p:cNvPr>
          <p:cNvSpPr>
            <a:spLocks noGrp="1"/>
          </p:cNvSpPr>
          <p:nvPr>
            <p:ph type="dt" sz="half" idx="10"/>
          </p:nvPr>
        </p:nvSpPr>
        <p:spPr/>
        <p:txBody>
          <a:bodyPr/>
          <a:lstStyle/>
          <a:p>
            <a:fld id="{3C04E684-10F4-4CC3-A0B9-F03AA7BE37CF}" type="datetimeFigureOut">
              <a:rPr lang="en-US" smtClean="0"/>
              <a:t>9/11/2024</a:t>
            </a:fld>
            <a:endParaRPr lang="en-US"/>
          </a:p>
        </p:txBody>
      </p:sp>
      <p:sp>
        <p:nvSpPr>
          <p:cNvPr id="3" name="Footer Placeholder 2">
            <a:extLst>
              <a:ext uri="{FF2B5EF4-FFF2-40B4-BE49-F238E27FC236}">
                <a16:creationId xmlns:a16="http://schemas.microsoft.com/office/drawing/2014/main" id="{B21DB60F-139E-4C44-89AF-3F8F5EC241F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8226C9-C193-4B47-9717-4BC86C9092C7}"/>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40069295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2">
    <p:spTree>
      <p:nvGrpSpPr>
        <p:cNvPr id="1" name=""/>
        <p:cNvGrpSpPr/>
        <p:nvPr/>
      </p:nvGrpSpPr>
      <p:grpSpPr>
        <a:xfrm>
          <a:off x="0" y="0"/>
          <a:ext cx="0" cy="0"/>
          <a:chOff x="0" y="0"/>
          <a:chExt cx="0" cy="0"/>
        </a:xfrm>
      </p:grpSpPr>
      <p:sp>
        <p:nvSpPr>
          <p:cNvPr id="6" name="Freeform: Shape 5" descr="Mask ID=&#10;Mask position=bottom, center&#10;Mask family= brushstroke, landscape, wide">
            <a:extLst>
              <a:ext uri="{FF2B5EF4-FFF2-40B4-BE49-F238E27FC236}">
                <a16:creationId xmlns:a16="http://schemas.microsoft.com/office/drawing/2014/main" id="{736BF44D-E8DD-45FA-931D-CBCC67D57944}"/>
              </a:ext>
            </a:extLst>
          </p:cNvPr>
          <p:cNvSpPr/>
          <p:nvPr/>
        </p:nvSpPr>
        <p:spPr>
          <a:xfrm>
            <a:off x="1768100" y="-1"/>
            <a:ext cx="10423900" cy="5920155"/>
          </a:xfrm>
          <a:custGeom>
            <a:avLst/>
            <a:gdLst>
              <a:gd name="connsiteX0" fmla="*/ 10423900 w 10423900"/>
              <a:gd name="connsiteY0" fmla="*/ 0 h 5491534"/>
              <a:gd name="connsiteX1" fmla="*/ 3493157 w 10423900"/>
              <a:gd name="connsiteY1" fmla="*/ 0 h 5491534"/>
              <a:gd name="connsiteX2" fmla="*/ 3493018 w 10423900"/>
              <a:gd name="connsiteY2" fmla="*/ 31 h 5491534"/>
              <a:gd name="connsiteX3" fmla="*/ 3245493 w 10423900"/>
              <a:gd name="connsiteY3" fmla="*/ 104839 h 5491534"/>
              <a:gd name="connsiteX4" fmla="*/ 4434802 w 10423900"/>
              <a:gd name="connsiteY4" fmla="*/ 284558 h 5491534"/>
              <a:gd name="connsiteX5" fmla="*/ 4011937 w 10423900"/>
              <a:gd name="connsiteY5" fmla="*/ 395559 h 5491534"/>
              <a:gd name="connsiteX6" fmla="*/ 3573213 w 10423900"/>
              <a:gd name="connsiteY6" fmla="*/ 474847 h 5491534"/>
              <a:gd name="connsiteX7" fmla="*/ 3097489 w 10423900"/>
              <a:gd name="connsiteY7" fmla="*/ 532990 h 5491534"/>
              <a:gd name="connsiteX8" fmla="*/ 2664052 w 10423900"/>
              <a:gd name="connsiteY8" fmla="*/ 649279 h 5491534"/>
              <a:gd name="connsiteX9" fmla="*/ 3795218 w 10423900"/>
              <a:gd name="connsiteY9" fmla="*/ 696852 h 5491534"/>
              <a:gd name="connsiteX10" fmla="*/ 3208492 w 10423900"/>
              <a:gd name="connsiteY10" fmla="*/ 802568 h 5491534"/>
              <a:gd name="connsiteX11" fmla="*/ 2727483 w 10423900"/>
              <a:gd name="connsiteY11" fmla="*/ 939999 h 5491534"/>
              <a:gd name="connsiteX12" fmla="*/ 2389190 w 10423900"/>
              <a:gd name="connsiteY12" fmla="*/ 1003429 h 5491534"/>
              <a:gd name="connsiteX13" fmla="*/ 2029754 w 10423900"/>
              <a:gd name="connsiteY13" fmla="*/ 1019287 h 5491534"/>
              <a:gd name="connsiteX14" fmla="*/ 1945181 w 10423900"/>
              <a:gd name="connsiteY14" fmla="*/ 1119716 h 5491534"/>
              <a:gd name="connsiteX15" fmla="*/ 2056184 w 10423900"/>
              <a:gd name="connsiteY15" fmla="*/ 1225434 h 5491534"/>
              <a:gd name="connsiteX16" fmla="*/ 2225329 w 10423900"/>
              <a:gd name="connsiteY16" fmla="*/ 1236004 h 5491534"/>
              <a:gd name="connsiteX17" fmla="*/ 3234920 w 10423900"/>
              <a:gd name="connsiteY17" fmla="*/ 1262435 h 5491534"/>
              <a:gd name="connsiteX18" fmla="*/ 0 w 10423900"/>
              <a:gd name="connsiteY18" fmla="*/ 1495009 h 5491534"/>
              <a:gd name="connsiteX19" fmla="*/ 438724 w 10423900"/>
              <a:gd name="connsiteY19" fmla="*/ 1637728 h 5491534"/>
              <a:gd name="connsiteX20" fmla="*/ 586726 w 10423900"/>
              <a:gd name="connsiteY20" fmla="*/ 2028877 h 5491534"/>
              <a:gd name="connsiteX21" fmla="*/ 1125878 w 10423900"/>
              <a:gd name="connsiteY21" fmla="*/ 2250882 h 5491534"/>
              <a:gd name="connsiteX22" fmla="*/ 1474744 w 10423900"/>
              <a:gd name="connsiteY22" fmla="*/ 2330169 h 5491534"/>
              <a:gd name="connsiteX23" fmla="*/ 2272901 w 10423900"/>
              <a:gd name="connsiteY23" fmla="*/ 2446458 h 5491534"/>
              <a:gd name="connsiteX24" fmla="*/ 2389190 w 10423900"/>
              <a:gd name="connsiteY24" fmla="*/ 2636747 h 5491534"/>
              <a:gd name="connsiteX25" fmla="*/ 2489621 w 10423900"/>
              <a:gd name="connsiteY25" fmla="*/ 2848179 h 5491534"/>
              <a:gd name="connsiteX26" fmla="*/ 2701053 w 10423900"/>
              <a:gd name="connsiteY26" fmla="*/ 2985611 h 5491534"/>
              <a:gd name="connsiteX27" fmla="*/ 1057165 w 10423900"/>
              <a:gd name="connsiteY27" fmla="*/ 2964468 h 5491534"/>
              <a:gd name="connsiteX28" fmla="*/ 2912485 w 10423900"/>
              <a:gd name="connsiteY28" fmla="*/ 3408477 h 5491534"/>
              <a:gd name="connsiteX29" fmla="*/ 2748626 w 10423900"/>
              <a:gd name="connsiteY29" fmla="*/ 3582909 h 5491534"/>
              <a:gd name="connsiteX30" fmla="*/ 3763503 w 10423900"/>
              <a:gd name="connsiteY30" fmla="*/ 3820771 h 5491534"/>
              <a:gd name="connsiteX31" fmla="*/ 3219063 w 10423900"/>
              <a:gd name="connsiteY31" fmla="*/ 3847199 h 5491534"/>
              <a:gd name="connsiteX32" fmla="*/ 6385269 w 10423900"/>
              <a:gd name="connsiteY32" fmla="*/ 4840933 h 5491534"/>
              <a:gd name="connsiteX33" fmla="*/ 10285854 w 10423900"/>
              <a:gd name="connsiteY33" fmla="*/ 5471118 h 5491534"/>
              <a:gd name="connsiteX34" fmla="*/ 10423900 w 10423900"/>
              <a:gd name="connsiteY34" fmla="*/ 5491534 h 5491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23900" h="5491534">
                <a:moveTo>
                  <a:pt x="10423900" y="0"/>
                </a:moveTo>
                <a:lnTo>
                  <a:pt x="3493157" y="0"/>
                </a:lnTo>
                <a:lnTo>
                  <a:pt x="3493018" y="31"/>
                </a:lnTo>
                <a:cubicBezTo>
                  <a:pt x="3414969" y="12668"/>
                  <a:pt x="3328744" y="21588"/>
                  <a:pt x="3245493" y="104839"/>
                </a:cubicBezTo>
                <a:cubicBezTo>
                  <a:pt x="3668357" y="162984"/>
                  <a:pt x="4075366" y="51981"/>
                  <a:pt x="4434802" y="284558"/>
                </a:cubicBezTo>
                <a:cubicBezTo>
                  <a:pt x="4302656" y="400846"/>
                  <a:pt x="4154654" y="374416"/>
                  <a:pt x="4011937" y="395559"/>
                </a:cubicBezTo>
                <a:cubicBezTo>
                  <a:pt x="3863934" y="416704"/>
                  <a:pt x="3721217" y="453704"/>
                  <a:pt x="3573213" y="474847"/>
                </a:cubicBezTo>
                <a:cubicBezTo>
                  <a:pt x="3414639" y="501275"/>
                  <a:pt x="3256063" y="506562"/>
                  <a:pt x="3097489" y="532990"/>
                </a:cubicBezTo>
                <a:cubicBezTo>
                  <a:pt x="2965345" y="554135"/>
                  <a:pt x="2822627" y="517133"/>
                  <a:pt x="2664052" y="649279"/>
                </a:cubicBezTo>
                <a:cubicBezTo>
                  <a:pt x="3055203" y="744424"/>
                  <a:pt x="3409352" y="601706"/>
                  <a:pt x="3795218" y="696852"/>
                </a:cubicBezTo>
                <a:cubicBezTo>
                  <a:pt x="3567928" y="781425"/>
                  <a:pt x="3382924" y="754995"/>
                  <a:pt x="3208492" y="802568"/>
                </a:cubicBezTo>
                <a:cubicBezTo>
                  <a:pt x="3049916" y="850140"/>
                  <a:pt x="2859627" y="797282"/>
                  <a:pt x="2727483" y="939999"/>
                </a:cubicBezTo>
                <a:cubicBezTo>
                  <a:pt x="2627052" y="1051000"/>
                  <a:pt x="2521336" y="1066858"/>
                  <a:pt x="2389190" y="1003429"/>
                </a:cubicBezTo>
                <a:cubicBezTo>
                  <a:pt x="2272901" y="945284"/>
                  <a:pt x="2146043" y="961142"/>
                  <a:pt x="2029754" y="1019287"/>
                </a:cubicBezTo>
                <a:cubicBezTo>
                  <a:pt x="1987468" y="1040430"/>
                  <a:pt x="1945181" y="1066858"/>
                  <a:pt x="1945181" y="1119716"/>
                </a:cubicBezTo>
                <a:cubicBezTo>
                  <a:pt x="1945181" y="1193719"/>
                  <a:pt x="1998039" y="1214862"/>
                  <a:pt x="2056184" y="1225434"/>
                </a:cubicBezTo>
                <a:cubicBezTo>
                  <a:pt x="2109042" y="1236004"/>
                  <a:pt x="2172471" y="1246577"/>
                  <a:pt x="2225329" y="1236004"/>
                </a:cubicBezTo>
                <a:cubicBezTo>
                  <a:pt x="2563622" y="1177861"/>
                  <a:pt x="2896629" y="1273005"/>
                  <a:pt x="3234920" y="1262435"/>
                </a:cubicBezTo>
                <a:cubicBezTo>
                  <a:pt x="2172471" y="1489724"/>
                  <a:pt x="1099450" y="1415723"/>
                  <a:pt x="0" y="1495009"/>
                </a:cubicBezTo>
                <a:cubicBezTo>
                  <a:pt x="142717" y="1653583"/>
                  <a:pt x="327721" y="1521439"/>
                  <a:pt x="438724" y="1637728"/>
                </a:cubicBezTo>
                <a:cubicBezTo>
                  <a:pt x="333006" y="1880875"/>
                  <a:pt x="375293" y="2013020"/>
                  <a:pt x="586726" y="2028877"/>
                </a:cubicBezTo>
                <a:cubicBezTo>
                  <a:pt x="792873" y="2044734"/>
                  <a:pt x="1014877" y="1960161"/>
                  <a:pt x="1125878" y="2250882"/>
                </a:cubicBezTo>
                <a:cubicBezTo>
                  <a:pt x="1157593" y="2340740"/>
                  <a:pt x="1353170" y="2314312"/>
                  <a:pt x="1474744" y="2330169"/>
                </a:cubicBezTo>
                <a:cubicBezTo>
                  <a:pt x="1739034" y="2367170"/>
                  <a:pt x="2019183" y="2330169"/>
                  <a:pt x="2272901" y="2446458"/>
                </a:cubicBezTo>
                <a:cubicBezTo>
                  <a:pt x="2373332" y="2488744"/>
                  <a:pt x="2442048" y="2520459"/>
                  <a:pt x="2389190" y="2636747"/>
                </a:cubicBezTo>
                <a:cubicBezTo>
                  <a:pt x="2336332" y="2758321"/>
                  <a:pt x="2405048" y="2800607"/>
                  <a:pt x="2489621" y="2848179"/>
                </a:cubicBezTo>
                <a:cubicBezTo>
                  <a:pt x="2553051" y="2885180"/>
                  <a:pt x="2648195" y="2874609"/>
                  <a:pt x="2701053" y="2985611"/>
                </a:cubicBezTo>
                <a:cubicBezTo>
                  <a:pt x="2146043" y="2969753"/>
                  <a:pt x="1606888" y="2879895"/>
                  <a:pt x="1057165" y="2964468"/>
                </a:cubicBezTo>
                <a:cubicBezTo>
                  <a:pt x="1659748" y="3175900"/>
                  <a:pt x="2320474" y="3165328"/>
                  <a:pt x="2912485" y="3408477"/>
                </a:cubicBezTo>
                <a:cubicBezTo>
                  <a:pt x="2891342" y="3493050"/>
                  <a:pt x="2753911" y="3456048"/>
                  <a:pt x="2748626" y="3582909"/>
                </a:cubicBezTo>
                <a:cubicBezTo>
                  <a:pt x="3060489" y="3715055"/>
                  <a:pt x="3435782" y="3625195"/>
                  <a:pt x="3763503" y="3820771"/>
                </a:cubicBezTo>
                <a:cubicBezTo>
                  <a:pt x="3573213" y="3910629"/>
                  <a:pt x="3398782" y="3762626"/>
                  <a:pt x="3219063" y="3847199"/>
                </a:cubicBezTo>
                <a:cubicBezTo>
                  <a:pt x="3277208" y="3974060"/>
                  <a:pt x="5909545" y="4756360"/>
                  <a:pt x="6385269" y="4840933"/>
                </a:cubicBezTo>
                <a:cubicBezTo>
                  <a:pt x="7171204" y="4982659"/>
                  <a:pt x="9157515" y="5302348"/>
                  <a:pt x="10285854" y="5471118"/>
                </a:cubicBezTo>
                <a:lnTo>
                  <a:pt x="10423900" y="5491534"/>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Date Placeholder 1">
            <a:extLst>
              <a:ext uri="{FF2B5EF4-FFF2-40B4-BE49-F238E27FC236}">
                <a16:creationId xmlns:a16="http://schemas.microsoft.com/office/drawing/2014/main" id="{71C9756B-145D-4BA8-AA43-904C1E7CB86D}"/>
              </a:ext>
            </a:extLst>
          </p:cNvPr>
          <p:cNvSpPr>
            <a:spLocks noGrp="1"/>
          </p:cNvSpPr>
          <p:nvPr>
            <p:ph type="dt" sz="half" idx="10"/>
          </p:nvPr>
        </p:nvSpPr>
        <p:spPr/>
        <p:txBody>
          <a:bodyPr/>
          <a:lstStyle/>
          <a:p>
            <a:fld id="{3C04E684-10F4-4CC3-A0B9-F03AA7BE37CF}" type="datetimeFigureOut">
              <a:rPr lang="en-US" smtClean="0"/>
              <a:t>9/11/2024</a:t>
            </a:fld>
            <a:endParaRPr lang="en-US"/>
          </a:p>
        </p:txBody>
      </p:sp>
      <p:sp>
        <p:nvSpPr>
          <p:cNvPr id="3" name="Footer Placeholder 2">
            <a:extLst>
              <a:ext uri="{FF2B5EF4-FFF2-40B4-BE49-F238E27FC236}">
                <a16:creationId xmlns:a16="http://schemas.microsoft.com/office/drawing/2014/main" id="{B21DB60F-139E-4C44-89AF-3F8F5EC241F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8226C9-C193-4B47-9717-4BC86C9092C7}"/>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21129837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Freeform: Shape 7" descr="Tag=AccentColor&#10;Flavor=Light&#10;Target=Fill">
            <a:extLst>
              <a:ext uri="{FF2B5EF4-FFF2-40B4-BE49-F238E27FC236}">
                <a16:creationId xmlns:a16="http://schemas.microsoft.com/office/drawing/2014/main" id="{76C5A8FA-6B61-4934-AF55-C595090CA5DC}"/>
              </a:ext>
            </a:extLst>
          </p:cNvPr>
          <p:cNvSpPr/>
          <p:nvPr/>
        </p:nvSpPr>
        <p:spPr>
          <a:xfrm>
            <a:off x="4726728" y="0"/>
            <a:ext cx="7472381" cy="6858000"/>
          </a:xfrm>
          <a:custGeom>
            <a:avLst/>
            <a:gdLst>
              <a:gd name="connsiteX0" fmla="*/ 1232666 w 7472381"/>
              <a:gd name="connsiteY0" fmla="*/ 0 h 6886575"/>
              <a:gd name="connsiteX1" fmla="*/ 7472381 w 7472381"/>
              <a:gd name="connsiteY1" fmla="*/ 0 h 6886575"/>
              <a:gd name="connsiteX2" fmla="*/ 7472381 w 7472381"/>
              <a:gd name="connsiteY2" fmla="*/ 814388 h 6886575"/>
              <a:gd name="connsiteX3" fmla="*/ 7472381 w 7472381"/>
              <a:gd name="connsiteY3" fmla="*/ 6411516 h 6886575"/>
              <a:gd name="connsiteX4" fmla="*/ 7472381 w 7472381"/>
              <a:gd name="connsiteY4" fmla="*/ 6886575 h 6886575"/>
              <a:gd name="connsiteX5" fmla="*/ 6992676 w 7472381"/>
              <a:gd name="connsiteY5" fmla="*/ 6886575 h 6886575"/>
              <a:gd name="connsiteX6" fmla="*/ 1946893 w 7472381"/>
              <a:gd name="connsiteY6" fmla="*/ 6886575 h 6886575"/>
              <a:gd name="connsiteX7" fmla="*/ 1506276 w 7472381"/>
              <a:gd name="connsiteY7" fmla="*/ 6686550 h 6886575"/>
              <a:gd name="connsiteX8" fmla="*/ 1314394 w 7472381"/>
              <a:gd name="connsiteY8" fmla="*/ 6457949 h 6886575"/>
              <a:gd name="connsiteX9" fmla="*/ 1246880 w 7472381"/>
              <a:gd name="connsiteY9" fmla="*/ 6393656 h 6886575"/>
              <a:gd name="connsiteX10" fmla="*/ 1079872 w 7472381"/>
              <a:gd name="connsiteY10" fmla="*/ 6307931 h 6886575"/>
              <a:gd name="connsiteX11" fmla="*/ 788495 w 7472381"/>
              <a:gd name="connsiteY11" fmla="*/ 6125765 h 6886575"/>
              <a:gd name="connsiteX12" fmla="*/ 895097 w 7472381"/>
              <a:gd name="connsiteY12" fmla="*/ 6082903 h 6886575"/>
              <a:gd name="connsiteX13" fmla="*/ 1204239 w 7472381"/>
              <a:gd name="connsiteY13" fmla="*/ 6193631 h 6886575"/>
              <a:gd name="connsiteX14" fmla="*/ 1428102 w 7472381"/>
              <a:gd name="connsiteY14" fmla="*/ 6222206 h 6886575"/>
              <a:gd name="connsiteX15" fmla="*/ 1111852 w 7472381"/>
              <a:gd name="connsiteY15" fmla="*/ 6029325 h 6886575"/>
              <a:gd name="connsiteX16" fmla="*/ 806262 w 7472381"/>
              <a:gd name="connsiteY16" fmla="*/ 5779294 h 6886575"/>
              <a:gd name="connsiteX17" fmla="*/ 1040785 w 7472381"/>
              <a:gd name="connsiteY17" fmla="*/ 5825728 h 6886575"/>
              <a:gd name="connsiteX18" fmla="*/ 1051445 w 7472381"/>
              <a:gd name="connsiteY18" fmla="*/ 5793581 h 6886575"/>
              <a:gd name="connsiteX19" fmla="*/ 845349 w 7472381"/>
              <a:gd name="connsiteY19" fmla="*/ 5497115 h 6886575"/>
              <a:gd name="connsiteX20" fmla="*/ 745855 w 7472381"/>
              <a:gd name="connsiteY20" fmla="*/ 5375672 h 6886575"/>
              <a:gd name="connsiteX21" fmla="*/ 291024 w 7472381"/>
              <a:gd name="connsiteY21" fmla="*/ 5014913 h 6886575"/>
              <a:gd name="connsiteX22" fmla="*/ 724535 w 7472381"/>
              <a:gd name="connsiteY22" fmla="*/ 5175647 h 6886575"/>
              <a:gd name="connsiteX23" fmla="*/ 276811 w 7472381"/>
              <a:gd name="connsiteY23" fmla="*/ 4825603 h 6886575"/>
              <a:gd name="connsiteX24" fmla="*/ 60055 w 7472381"/>
              <a:gd name="connsiteY24" fmla="*/ 4697016 h 6886575"/>
              <a:gd name="connsiteX25" fmla="*/ 6755 w 7472381"/>
              <a:gd name="connsiteY25" fmla="*/ 4622006 h 6886575"/>
              <a:gd name="connsiteX26" fmla="*/ 102696 w 7472381"/>
              <a:gd name="connsiteY26" fmla="*/ 4604146 h 6886575"/>
              <a:gd name="connsiteX27" fmla="*/ 397625 w 7472381"/>
              <a:gd name="connsiteY27" fmla="*/ 4632722 h 6886575"/>
              <a:gd name="connsiteX28" fmla="*/ 31628 w 7472381"/>
              <a:gd name="connsiteY28" fmla="*/ 4396978 h 6886575"/>
              <a:gd name="connsiteX29" fmla="*/ 305237 w 7472381"/>
              <a:gd name="connsiteY29" fmla="*/ 4432697 h 6886575"/>
              <a:gd name="connsiteX30" fmla="*/ 383412 w 7472381"/>
              <a:gd name="connsiteY30" fmla="*/ 4339828 h 6886575"/>
              <a:gd name="connsiteX31" fmla="*/ 511333 w 7472381"/>
              <a:gd name="connsiteY31" fmla="*/ 4189810 h 6886575"/>
              <a:gd name="connsiteX32" fmla="*/ 600167 w 7472381"/>
              <a:gd name="connsiteY32" fmla="*/ 4107656 h 6886575"/>
              <a:gd name="connsiteX33" fmla="*/ 635701 w 7472381"/>
              <a:gd name="connsiteY33" fmla="*/ 3843337 h 6886575"/>
              <a:gd name="connsiteX34" fmla="*/ 561080 w 7472381"/>
              <a:gd name="connsiteY34" fmla="*/ 3554015 h 6886575"/>
              <a:gd name="connsiteX35" fmla="*/ 354985 w 7472381"/>
              <a:gd name="connsiteY35" fmla="*/ 3407569 h 6886575"/>
              <a:gd name="connsiteX36" fmla="*/ 415392 w 7472381"/>
              <a:gd name="connsiteY36" fmla="*/ 3243263 h 6886575"/>
              <a:gd name="connsiteX37" fmla="*/ 852456 w 7472381"/>
              <a:gd name="connsiteY37" fmla="*/ 3343275 h 6886575"/>
              <a:gd name="connsiteX38" fmla="*/ 202190 w 7472381"/>
              <a:gd name="connsiteY38" fmla="*/ 2953940 h 6886575"/>
              <a:gd name="connsiteX39" fmla="*/ 312344 w 7472381"/>
              <a:gd name="connsiteY39" fmla="*/ 2936081 h 6886575"/>
              <a:gd name="connsiteX40" fmla="*/ 706768 w 7472381"/>
              <a:gd name="connsiteY40" fmla="*/ 2714625 h 6886575"/>
              <a:gd name="connsiteX41" fmla="*/ 728088 w 7472381"/>
              <a:gd name="connsiteY41" fmla="*/ 2703909 h 6886575"/>
              <a:gd name="connsiteX42" fmla="*/ 795602 w 7472381"/>
              <a:gd name="connsiteY42" fmla="*/ 2564606 h 6886575"/>
              <a:gd name="connsiteX43" fmla="*/ 1008804 w 7472381"/>
              <a:gd name="connsiteY43" fmla="*/ 2543175 h 6886575"/>
              <a:gd name="connsiteX44" fmla="*/ 1186473 w 7472381"/>
              <a:gd name="connsiteY44" fmla="*/ 2575322 h 6886575"/>
              <a:gd name="connsiteX45" fmla="*/ 1378355 w 7472381"/>
              <a:gd name="connsiteY45" fmla="*/ 2536031 h 6886575"/>
              <a:gd name="connsiteX46" fmla="*/ 1548916 w 7472381"/>
              <a:gd name="connsiteY46" fmla="*/ 2553891 h 6886575"/>
              <a:gd name="connsiteX47" fmla="*/ 1694604 w 7472381"/>
              <a:gd name="connsiteY47" fmla="*/ 2528888 h 6886575"/>
              <a:gd name="connsiteX48" fmla="*/ 1552469 w 7472381"/>
              <a:gd name="connsiteY48" fmla="*/ 2411015 h 6886575"/>
              <a:gd name="connsiteX49" fmla="*/ 1353481 w 7472381"/>
              <a:gd name="connsiteY49" fmla="*/ 2411015 h 6886575"/>
              <a:gd name="connsiteX50" fmla="*/ 1211346 w 7472381"/>
              <a:gd name="connsiteY50" fmla="*/ 2336007 h 6886575"/>
              <a:gd name="connsiteX51" fmla="*/ 1076318 w 7472381"/>
              <a:gd name="connsiteY51" fmla="*/ 2200275 h 6886575"/>
              <a:gd name="connsiteX52" fmla="*/ 600167 w 7472381"/>
              <a:gd name="connsiteY52" fmla="*/ 1982390 h 6886575"/>
              <a:gd name="connsiteX53" fmla="*/ 514886 w 7472381"/>
              <a:gd name="connsiteY53" fmla="*/ 1900238 h 6886575"/>
              <a:gd name="connsiteX54" fmla="*/ 1872273 w 7472381"/>
              <a:gd name="connsiteY54" fmla="*/ 2218135 h 6886575"/>
              <a:gd name="connsiteX55" fmla="*/ 1452975 w 7472381"/>
              <a:gd name="connsiteY55" fmla="*/ 2085975 h 6886575"/>
              <a:gd name="connsiteX56" fmla="*/ 1737245 w 7472381"/>
              <a:gd name="connsiteY56" fmla="*/ 2110978 h 6886575"/>
              <a:gd name="connsiteX57" fmla="*/ 1893593 w 7472381"/>
              <a:gd name="connsiteY57" fmla="*/ 2021681 h 6886575"/>
              <a:gd name="connsiteX58" fmla="*/ 1893593 w 7472381"/>
              <a:gd name="connsiteY58" fmla="*/ 1993106 h 6886575"/>
              <a:gd name="connsiteX59" fmla="*/ 1776332 w 7472381"/>
              <a:gd name="connsiteY59" fmla="*/ 1910953 h 6886575"/>
              <a:gd name="connsiteX60" fmla="*/ 1708818 w 7472381"/>
              <a:gd name="connsiteY60" fmla="*/ 1857375 h 6886575"/>
              <a:gd name="connsiteX61" fmla="*/ 1524043 w 7472381"/>
              <a:gd name="connsiteY61" fmla="*/ 1664493 h 6886575"/>
              <a:gd name="connsiteX62" fmla="*/ 1655517 w 7472381"/>
              <a:gd name="connsiteY62" fmla="*/ 1643062 h 6886575"/>
              <a:gd name="connsiteX63" fmla="*/ 1705264 w 7472381"/>
              <a:gd name="connsiteY63" fmla="*/ 1603772 h 6886575"/>
              <a:gd name="connsiteX64" fmla="*/ 1669731 w 7472381"/>
              <a:gd name="connsiteY64" fmla="*/ 1546622 h 6886575"/>
              <a:gd name="connsiteX65" fmla="*/ 1261093 w 7472381"/>
              <a:gd name="connsiteY65" fmla="*/ 1371600 h 6886575"/>
              <a:gd name="connsiteX66" fmla="*/ 1229113 w 7472381"/>
              <a:gd name="connsiteY66" fmla="*/ 1235869 h 6886575"/>
              <a:gd name="connsiteX67" fmla="*/ 1307287 w 7472381"/>
              <a:gd name="connsiteY67" fmla="*/ 1214437 h 6886575"/>
              <a:gd name="connsiteX68" fmla="*/ 1396121 w 7472381"/>
              <a:gd name="connsiteY68" fmla="*/ 1225153 h 6886575"/>
              <a:gd name="connsiteX69" fmla="*/ 1325054 w 7472381"/>
              <a:gd name="connsiteY69" fmla="*/ 1117997 h 6886575"/>
              <a:gd name="connsiteX70" fmla="*/ 1037231 w 7472381"/>
              <a:gd name="connsiteY70" fmla="*/ 1010841 h 6886575"/>
              <a:gd name="connsiteX71" fmla="*/ 983931 w 7472381"/>
              <a:gd name="connsiteY71" fmla="*/ 953690 h 6886575"/>
              <a:gd name="connsiteX72" fmla="*/ 1054998 w 7472381"/>
              <a:gd name="connsiteY72" fmla="*/ 925115 h 6886575"/>
              <a:gd name="connsiteX73" fmla="*/ 1108299 w 7472381"/>
              <a:gd name="connsiteY73" fmla="*/ 914400 h 6886575"/>
              <a:gd name="connsiteX74" fmla="*/ 6755 w 7472381"/>
              <a:gd name="connsiteY74" fmla="*/ 467915 h 6886575"/>
              <a:gd name="connsiteX75" fmla="*/ 255490 w 7472381"/>
              <a:gd name="connsiteY75" fmla="*/ 464344 h 6886575"/>
              <a:gd name="connsiteX76" fmla="*/ 500673 w 7472381"/>
              <a:gd name="connsiteY76" fmla="*/ 535781 h 6886575"/>
              <a:gd name="connsiteX77" fmla="*/ 760069 w 7472381"/>
              <a:gd name="connsiteY77" fmla="*/ 525066 h 6886575"/>
              <a:gd name="connsiteX78" fmla="*/ 1005251 w 7472381"/>
              <a:gd name="connsiteY78" fmla="*/ 560785 h 6886575"/>
              <a:gd name="connsiteX79" fmla="*/ 1218453 w 7472381"/>
              <a:gd name="connsiteY79" fmla="*/ 560785 h 6886575"/>
              <a:gd name="connsiteX80" fmla="*/ 1019464 w 7472381"/>
              <a:gd name="connsiteY80" fmla="*/ 507206 h 6886575"/>
              <a:gd name="connsiteX81" fmla="*/ 944844 w 7472381"/>
              <a:gd name="connsiteY81" fmla="*/ 417909 h 6886575"/>
              <a:gd name="connsiteX82" fmla="*/ 969717 w 7472381"/>
              <a:gd name="connsiteY82" fmla="*/ 335757 h 6886575"/>
              <a:gd name="connsiteX83" fmla="*/ 1051445 w 7472381"/>
              <a:gd name="connsiteY83" fmla="*/ 360759 h 6886575"/>
              <a:gd name="connsiteX84" fmla="*/ 1147386 w 7472381"/>
              <a:gd name="connsiteY84" fmla="*/ 453629 h 6886575"/>
              <a:gd name="connsiteX85" fmla="*/ 1168706 w 7472381"/>
              <a:gd name="connsiteY85" fmla="*/ 396478 h 6886575"/>
              <a:gd name="connsiteX86" fmla="*/ 1225560 w 7472381"/>
              <a:gd name="connsiteY86" fmla="*/ 353615 h 6886575"/>
              <a:gd name="connsiteX87" fmla="*/ 1552469 w 7472381"/>
              <a:gd name="connsiteY87" fmla="*/ 375047 h 6886575"/>
              <a:gd name="connsiteX88" fmla="*/ 1335714 w 7472381"/>
              <a:gd name="connsiteY88" fmla="*/ 192881 h 6886575"/>
              <a:gd name="connsiteX89" fmla="*/ 1197133 w 7472381"/>
              <a:gd name="connsiteY89" fmla="*/ 164306 h 6886575"/>
              <a:gd name="connsiteX90" fmla="*/ 1165153 w 7472381"/>
              <a:gd name="connsiteY90" fmla="*/ 89297 h 6886575"/>
              <a:gd name="connsiteX91" fmla="*/ 1229113 w 7472381"/>
              <a:gd name="connsiteY91" fmla="*/ 71437 h 6886575"/>
              <a:gd name="connsiteX92" fmla="*/ 1548916 w 7472381"/>
              <a:gd name="connsiteY92" fmla="*/ 135731 h 6886575"/>
              <a:gd name="connsiteX93" fmla="*/ 1602217 w 7472381"/>
              <a:gd name="connsiteY93" fmla="*/ 110728 h 6886575"/>
              <a:gd name="connsiteX94" fmla="*/ 1232666 w 7472381"/>
              <a:gd name="connsiteY94" fmla="*/ 0 h 688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7472381" h="6886575">
                <a:moveTo>
                  <a:pt x="1232666" y="0"/>
                </a:moveTo>
                <a:lnTo>
                  <a:pt x="7472381" y="0"/>
                </a:lnTo>
                <a:lnTo>
                  <a:pt x="7472381" y="814388"/>
                </a:lnTo>
                <a:lnTo>
                  <a:pt x="7472381" y="6411516"/>
                </a:lnTo>
                <a:lnTo>
                  <a:pt x="7472381" y="6886575"/>
                </a:lnTo>
                <a:lnTo>
                  <a:pt x="6992676" y="6886575"/>
                </a:lnTo>
                <a:lnTo>
                  <a:pt x="1946893" y="6886575"/>
                </a:lnTo>
                <a:cubicBezTo>
                  <a:pt x="1801205" y="6815137"/>
                  <a:pt x="1662624" y="6729412"/>
                  <a:pt x="1506276" y="6686550"/>
                </a:cubicBezTo>
                <a:cubicBezTo>
                  <a:pt x="1399675" y="6657975"/>
                  <a:pt x="1296627" y="6607969"/>
                  <a:pt x="1314394" y="6457949"/>
                </a:cubicBezTo>
                <a:cubicBezTo>
                  <a:pt x="1317947" y="6415087"/>
                  <a:pt x="1289520" y="6382941"/>
                  <a:pt x="1246880" y="6393656"/>
                </a:cubicBezTo>
                <a:cubicBezTo>
                  <a:pt x="1165153" y="6415087"/>
                  <a:pt x="1126065" y="6354365"/>
                  <a:pt x="1079872" y="6307931"/>
                </a:cubicBezTo>
                <a:cubicBezTo>
                  <a:pt x="998144" y="6225779"/>
                  <a:pt x="919970" y="6140052"/>
                  <a:pt x="788495" y="6125765"/>
                </a:cubicBezTo>
                <a:cubicBezTo>
                  <a:pt x="813369" y="6061471"/>
                  <a:pt x="856009" y="6068615"/>
                  <a:pt x="895097" y="6082903"/>
                </a:cubicBezTo>
                <a:cubicBezTo>
                  <a:pt x="998144" y="6118622"/>
                  <a:pt x="1101192" y="6157912"/>
                  <a:pt x="1204239" y="6193631"/>
                </a:cubicBezTo>
                <a:cubicBezTo>
                  <a:pt x="1271754" y="6215062"/>
                  <a:pt x="1339267" y="6247209"/>
                  <a:pt x="1428102" y="6222206"/>
                </a:cubicBezTo>
                <a:cubicBezTo>
                  <a:pt x="1349928" y="6093619"/>
                  <a:pt x="1218453" y="6068615"/>
                  <a:pt x="1111852" y="6029325"/>
                </a:cubicBezTo>
                <a:cubicBezTo>
                  <a:pt x="980377" y="5979319"/>
                  <a:pt x="902203" y="5886450"/>
                  <a:pt x="806262" y="5779294"/>
                </a:cubicBezTo>
                <a:cubicBezTo>
                  <a:pt x="902203" y="5750719"/>
                  <a:pt x="962610" y="5829300"/>
                  <a:pt x="1040785" y="5825728"/>
                </a:cubicBezTo>
                <a:cubicBezTo>
                  <a:pt x="1044338" y="5815012"/>
                  <a:pt x="1051445" y="5793581"/>
                  <a:pt x="1051445" y="5793581"/>
                </a:cubicBezTo>
                <a:cubicBezTo>
                  <a:pt x="923523" y="5736431"/>
                  <a:pt x="866670" y="5629275"/>
                  <a:pt x="845349" y="5497115"/>
                </a:cubicBezTo>
                <a:cubicBezTo>
                  <a:pt x="838243" y="5429250"/>
                  <a:pt x="792049" y="5407819"/>
                  <a:pt x="745855" y="5375672"/>
                </a:cubicBezTo>
                <a:cubicBezTo>
                  <a:pt x="589507" y="5264943"/>
                  <a:pt x="422499" y="5164931"/>
                  <a:pt x="291024" y="5014913"/>
                </a:cubicBezTo>
                <a:cubicBezTo>
                  <a:pt x="443819" y="5032771"/>
                  <a:pt x="564633" y="5132784"/>
                  <a:pt x="724535" y="5175647"/>
                </a:cubicBezTo>
                <a:cubicBezTo>
                  <a:pt x="596614" y="5011340"/>
                  <a:pt x="429605" y="4925615"/>
                  <a:pt x="276811" y="4825603"/>
                </a:cubicBezTo>
                <a:cubicBezTo>
                  <a:pt x="205743" y="4779169"/>
                  <a:pt x="141783" y="4722018"/>
                  <a:pt x="60055" y="4697016"/>
                </a:cubicBezTo>
                <a:cubicBezTo>
                  <a:pt x="31628" y="4689872"/>
                  <a:pt x="-18119" y="4672013"/>
                  <a:pt x="6755" y="4622006"/>
                </a:cubicBezTo>
                <a:cubicBezTo>
                  <a:pt x="28075" y="4579144"/>
                  <a:pt x="67162" y="4593432"/>
                  <a:pt x="102696" y="4604146"/>
                </a:cubicBezTo>
                <a:cubicBezTo>
                  <a:pt x="187976" y="4632722"/>
                  <a:pt x="280364" y="4632722"/>
                  <a:pt x="397625" y="4632722"/>
                </a:cubicBezTo>
                <a:cubicBezTo>
                  <a:pt x="298131" y="4496990"/>
                  <a:pt x="116909" y="4539853"/>
                  <a:pt x="31628" y="4396978"/>
                </a:cubicBezTo>
                <a:cubicBezTo>
                  <a:pt x="138229" y="4371976"/>
                  <a:pt x="219957" y="4421982"/>
                  <a:pt x="305237" y="4432697"/>
                </a:cubicBezTo>
                <a:cubicBezTo>
                  <a:pt x="383412" y="4443413"/>
                  <a:pt x="401178" y="4418409"/>
                  <a:pt x="383412" y="4339828"/>
                </a:cubicBezTo>
                <a:cubicBezTo>
                  <a:pt x="354985" y="4218385"/>
                  <a:pt x="397625" y="4157662"/>
                  <a:pt x="511333" y="4189810"/>
                </a:cubicBezTo>
                <a:cubicBezTo>
                  <a:pt x="617934" y="4221956"/>
                  <a:pt x="628594" y="4175522"/>
                  <a:pt x="600167" y="4107656"/>
                </a:cubicBezTo>
                <a:cubicBezTo>
                  <a:pt x="557527" y="4007644"/>
                  <a:pt x="603720" y="3929063"/>
                  <a:pt x="635701" y="3843337"/>
                </a:cubicBezTo>
                <a:cubicBezTo>
                  <a:pt x="685448" y="3714750"/>
                  <a:pt x="664128" y="3650456"/>
                  <a:pt x="561080" y="3554015"/>
                </a:cubicBezTo>
                <a:cubicBezTo>
                  <a:pt x="500673" y="3500438"/>
                  <a:pt x="440265" y="3454003"/>
                  <a:pt x="354985" y="3407569"/>
                </a:cubicBezTo>
                <a:cubicBezTo>
                  <a:pt x="550420" y="3382565"/>
                  <a:pt x="347878" y="3296841"/>
                  <a:pt x="415392" y="3243263"/>
                </a:cubicBezTo>
                <a:cubicBezTo>
                  <a:pt x="553973" y="3221831"/>
                  <a:pt x="664128" y="3393282"/>
                  <a:pt x="852456" y="3343275"/>
                </a:cubicBezTo>
                <a:cubicBezTo>
                  <a:pt x="625041" y="3196828"/>
                  <a:pt x="369198" y="3150393"/>
                  <a:pt x="202190" y="2953940"/>
                </a:cubicBezTo>
                <a:cubicBezTo>
                  <a:pt x="241277" y="2911078"/>
                  <a:pt x="280364" y="2953940"/>
                  <a:pt x="312344" y="2936081"/>
                </a:cubicBezTo>
                <a:cubicBezTo>
                  <a:pt x="312344" y="2925365"/>
                  <a:pt x="685448" y="2993232"/>
                  <a:pt x="706768" y="2714625"/>
                </a:cubicBezTo>
                <a:cubicBezTo>
                  <a:pt x="713875" y="2714625"/>
                  <a:pt x="720982" y="2714625"/>
                  <a:pt x="728088" y="2703909"/>
                </a:cubicBezTo>
                <a:cubicBezTo>
                  <a:pt x="767175" y="2664619"/>
                  <a:pt x="731642" y="2571750"/>
                  <a:pt x="795602" y="2564606"/>
                </a:cubicBezTo>
                <a:cubicBezTo>
                  <a:pt x="866670" y="2557462"/>
                  <a:pt x="934184" y="2525315"/>
                  <a:pt x="1008804" y="2543175"/>
                </a:cubicBezTo>
                <a:cubicBezTo>
                  <a:pt x="1065658" y="2557462"/>
                  <a:pt x="1126065" y="2575322"/>
                  <a:pt x="1186473" y="2575322"/>
                </a:cubicBezTo>
                <a:cubicBezTo>
                  <a:pt x="1250433" y="2575322"/>
                  <a:pt x="1339267" y="2696766"/>
                  <a:pt x="1378355" y="2536031"/>
                </a:cubicBezTo>
                <a:cubicBezTo>
                  <a:pt x="1378355" y="2528888"/>
                  <a:pt x="1488509" y="2546747"/>
                  <a:pt x="1548916" y="2553891"/>
                </a:cubicBezTo>
                <a:cubicBezTo>
                  <a:pt x="1598663" y="2561035"/>
                  <a:pt x="1659071" y="2593181"/>
                  <a:pt x="1694604" y="2528888"/>
                </a:cubicBezTo>
                <a:cubicBezTo>
                  <a:pt x="1712371" y="2489596"/>
                  <a:pt x="1627090" y="2418159"/>
                  <a:pt x="1552469" y="2411015"/>
                </a:cubicBezTo>
                <a:cubicBezTo>
                  <a:pt x="1484956" y="2403872"/>
                  <a:pt x="1417442" y="2396728"/>
                  <a:pt x="1353481" y="2411015"/>
                </a:cubicBezTo>
                <a:cubicBezTo>
                  <a:pt x="1275307" y="2428875"/>
                  <a:pt x="1232666" y="2400300"/>
                  <a:pt x="1211346" y="2336007"/>
                </a:cubicBezTo>
                <a:cubicBezTo>
                  <a:pt x="1186473" y="2268141"/>
                  <a:pt x="1140279" y="2232422"/>
                  <a:pt x="1076318" y="2200275"/>
                </a:cubicBezTo>
                <a:cubicBezTo>
                  <a:pt x="919970" y="2121694"/>
                  <a:pt x="770729" y="2028825"/>
                  <a:pt x="600167" y="1982390"/>
                </a:cubicBezTo>
                <a:cubicBezTo>
                  <a:pt x="568187" y="1975246"/>
                  <a:pt x="529100" y="1960959"/>
                  <a:pt x="514886" y="1900238"/>
                </a:cubicBezTo>
                <a:cubicBezTo>
                  <a:pt x="976824" y="1993106"/>
                  <a:pt x="1396121" y="2232422"/>
                  <a:pt x="1872273" y="2218135"/>
                </a:cubicBezTo>
                <a:cubicBezTo>
                  <a:pt x="1744351" y="2143125"/>
                  <a:pt x="1591557" y="2139554"/>
                  <a:pt x="1452975" y="2085975"/>
                </a:cubicBezTo>
                <a:cubicBezTo>
                  <a:pt x="1552469" y="2046685"/>
                  <a:pt x="1644857" y="2089547"/>
                  <a:pt x="1737245" y="2110978"/>
                </a:cubicBezTo>
                <a:cubicBezTo>
                  <a:pt x="1815419" y="2128837"/>
                  <a:pt x="1886486" y="2132410"/>
                  <a:pt x="1893593" y="2021681"/>
                </a:cubicBezTo>
                <a:cubicBezTo>
                  <a:pt x="1893593" y="2010965"/>
                  <a:pt x="1893593" y="2003821"/>
                  <a:pt x="1893593" y="1993106"/>
                </a:cubicBezTo>
                <a:cubicBezTo>
                  <a:pt x="1865166" y="1946672"/>
                  <a:pt x="1826079" y="1925240"/>
                  <a:pt x="1776332" y="1910953"/>
                </a:cubicBezTo>
                <a:cubicBezTo>
                  <a:pt x="1747905" y="1903809"/>
                  <a:pt x="1708818" y="1889522"/>
                  <a:pt x="1708818" y="1857375"/>
                </a:cubicBezTo>
                <a:cubicBezTo>
                  <a:pt x="1712371" y="1735931"/>
                  <a:pt x="1616430" y="1700212"/>
                  <a:pt x="1524043" y="1664493"/>
                </a:cubicBezTo>
                <a:cubicBezTo>
                  <a:pt x="1573790" y="1603772"/>
                  <a:pt x="1616430" y="1646635"/>
                  <a:pt x="1655517" y="1643062"/>
                </a:cubicBezTo>
                <a:cubicBezTo>
                  <a:pt x="1680391" y="1639491"/>
                  <a:pt x="1705264" y="1635919"/>
                  <a:pt x="1705264" y="1603772"/>
                </a:cubicBezTo>
                <a:cubicBezTo>
                  <a:pt x="1705264" y="1578769"/>
                  <a:pt x="1694604" y="1546622"/>
                  <a:pt x="1669731" y="1546622"/>
                </a:cubicBezTo>
                <a:cubicBezTo>
                  <a:pt x="1513383" y="1543050"/>
                  <a:pt x="1424548" y="1371600"/>
                  <a:pt x="1261093" y="1371600"/>
                </a:cubicBezTo>
                <a:cubicBezTo>
                  <a:pt x="1161599" y="1371600"/>
                  <a:pt x="1310841" y="1275159"/>
                  <a:pt x="1229113" y="1235869"/>
                </a:cubicBezTo>
                <a:cubicBezTo>
                  <a:pt x="1211346" y="1225153"/>
                  <a:pt x="1278860" y="1210866"/>
                  <a:pt x="1307287" y="1214437"/>
                </a:cubicBezTo>
                <a:cubicBezTo>
                  <a:pt x="1335714" y="1218009"/>
                  <a:pt x="1360588" y="1243013"/>
                  <a:pt x="1396121" y="1225153"/>
                </a:cubicBezTo>
                <a:cubicBezTo>
                  <a:pt x="1413888" y="1160860"/>
                  <a:pt x="1367694" y="1135856"/>
                  <a:pt x="1325054" y="1117997"/>
                </a:cubicBezTo>
                <a:cubicBezTo>
                  <a:pt x="1232666" y="1075135"/>
                  <a:pt x="1140279" y="1025129"/>
                  <a:pt x="1037231" y="1010841"/>
                </a:cubicBezTo>
                <a:cubicBezTo>
                  <a:pt x="1001698" y="1007269"/>
                  <a:pt x="980377" y="989409"/>
                  <a:pt x="983931" y="953690"/>
                </a:cubicBezTo>
                <a:cubicBezTo>
                  <a:pt x="991037" y="907256"/>
                  <a:pt x="1026571" y="921544"/>
                  <a:pt x="1054998" y="925115"/>
                </a:cubicBezTo>
                <a:cubicBezTo>
                  <a:pt x="1072765" y="928688"/>
                  <a:pt x="1090532" y="939403"/>
                  <a:pt x="1108299" y="914400"/>
                </a:cubicBezTo>
                <a:cubicBezTo>
                  <a:pt x="692555" y="660797"/>
                  <a:pt x="472246" y="675085"/>
                  <a:pt x="6755" y="467915"/>
                </a:cubicBezTo>
                <a:cubicBezTo>
                  <a:pt x="109802" y="428625"/>
                  <a:pt x="184423" y="457200"/>
                  <a:pt x="255490" y="464344"/>
                </a:cubicBezTo>
                <a:cubicBezTo>
                  <a:pt x="433159" y="482203"/>
                  <a:pt x="323004" y="514350"/>
                  <a:pt x="500673" y="535781"/>
                </a:cubicBezTo>
                <a:cubicBezTo>
                  <a:pt x="585954" y="546497"/>
                  <a:pt x="664128" y="582216"/>
                  <a:pt x="760069" y="525066"/>
                </a:cubicBezTo>
                <a:cubicBezTo>
                  <a:pt x="824029" y="485775"/>
                  <a:pt x="927077" y="528637"/>
                  <a:pt x="1005251" y="560785"/>
                </a:cubicBezTo>
                <a:cubicBezTo>
                  <a:pt x="1069212" y="589360"/>
                  <a:pt x="1133172" y="596503"/>
                  <a:pt x="1218453" y="560785"/>
                </a:cubicBezTo>
                <a:cubicBezTo>
                  <a:pt x="1140279" y="539354"/>
                  <a:pt x="1079872" y="521494"/>
                  <a:pt x="1019464" y="507206"/>
                </a:cubicBezTo>
                <a:cubicBezTo>
                  <a:pt x="969717" y="496491"/>
                  <a:pt x="941290" y="471488"/>
                  <a:pt x="944844" y="417909"/>
                </a:cubicBezTo>
                <a:cubicBezTo>
                  <a:pt x="944844" y="389334"/>
                  <a:pt x="934184" y="350044"/>
                  <a:pt x="969717" y="335757"/>
                </a:cubicBezTo>
                <a:cubicBezTo>
                  <a:pt x="998144" y="321469"/>
                  <a:pt x="1037231" y="335757"/>
                  <a:pt x="1051445" y="360759"/>
                </a:cubicBezTo>
                <a:cubicBezTo>
                  <a:pt x="1069212" y="407194"/>
                  <a:pt x="1086978" y="450056"/>
                  <a:pt x="1147386" y="453629"/>
                </a:cubicBezTo>
                <a:cubicBezTo>
                  <a:pt x="1229113" y="460771"/>
                  <a:pt x="1182919" y="432197"/>
                  <a:pt x="1168706" y="396478"/>
                </a:cubicBezTo>
                <a:cubicBezTo>
                  <a:pt x="1154492" y="357188"/>
                  <a:pt x="1197133" y="346472"/>
                  <a:pt x="1225560" y="353615"/>
                </a:cubicBezTo>
                <a:cubicBezTo>
                  <a:pt x="1332161" y="385763"/>
                  <a:pt x="1442315" y="328613"/>
                  <a:pt x="1552469" y="375047"/>
                </a:cubicBezTo>
                <a:cubicBezTo>
                  <a:pt x="1524043" y="260747"/>
                  <a:pt x="1463635" y="210741"/>
                  <a:pt x="1335714" y="192881"/>
                </a:cubicBezTo>
                <a:cubicBezTo>
                  <a:pt x="1289520" y="189310"/>
                  <a:pt x="1239773" y="196453"/>
                  <a:pt x="1197133" y="164306"/>
                </a:cubicBezTo>
                <a:cubicBezTo>
                  <a:pt x="1172259" y="146447"/>
                  <a:pt x="1147386" y="125016"/>
                  <a:pt x="1165153" y="89297"/>
                </a:cubicBezTo>
                <a:cubicBezTo>
                  <a:pt x="1175813" y="64294"/>
                  <a:pt x="1204239" y="64294"/>
                  <a:pt x="1229113" y="71437"/>
                </a:cubicBezTo>
                <a:cubicBezTo>
                  <a:pt x="1332161" y="110728"/>
                  <a:pt x="1442315" y="121444"/>
                  <a:pt x="1548916" y="135731"/>
                </a:cubicBezTo>
                <a:cubicBezTo>
                  <a:pt x="1566683" y="139303"/>
                  <a:pt x="1584450" y="146447"/>
                  <a:pt x="1602217" y="110728"/>
                </a:cubicBezTo>
                <a:cubicBezTo>
                  <a:pt x="1477849" y="78581"/>
                  <a:pt x="1357034" y="35719"/>
                  <a:pt x="1232666" y="0"/>
                </a:cubicBezTo>
                <a:close/>
              </a:path>
            </a:pathLst>
          </a:custGeom>
          <a:solidFill>
            <a:schemeClr val="accent1">
              <a:alpha val="20000"/>
            </a:schemeClr>
          </a:solidFill>
          <a:ln w="32707" cap="flat">
            <a:noFill/>
            <a:prstDash val="solid"/>
            <a:miter/>
          </a:ln>
        </p:spPr>
        <p:txBody>
          <a:bodyPr rtlCol="0" anchor="ctr"/>
          <a:lstStyle/>
          <a:p>
            <a:endParaRPr lang="en-US">
              <a:solidFill>
                <a:schemeClr val="tx1"/>
              </a:solidFill>
            </a:endParaRPr>
          </a:p>
        </p:txBody>
      </p:sp>
      <p:sp>
        <p:nvSpPr>
          <p:cNvPr id="2" name="Title 1">
            <a:extLst>
              <a:ext uri="{FF2B5EF4-FFF2-40B4-BE49-F238E27FC236}">
                <a16:creationId xmlns:a16="http://schemas.microsoft.com/office/drawing/2014/main" id="{146AD042-DE90-4088-8A07-B9A64C2CE03E}"/>
              </a:ext>
            </a:extLst>
          </p:cNvPr>
          <p:cNvSpPr>
            <a:spLocks noGrp="1"/>
          </p:cNvSpPr>
          <p:nvPr>
            <p:ph type="title"/>
          </p:nvPr>
        </p:nvSpPr>
        <p:spPr>
          <a:xfrm>
            <a:off x="839788" y="640080"/>
            <a:ext cx="3886200" cy="2953512"/>
          </a:xfrm>
        </p:spPr>
        <p:txBody>
          <a:bodyPr anchor="b"/>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BF2FFC98-62A0-445A-BEDA-785BE925A1D8}"/>
              </a:ext>
            </a:extLst>
          </p:cNvPr>
          <p:cNvSpPr>
            <a:spLocks noGrp="1"/>
          </p:cNvSpPr>
          <p:nvPr>
            <p:ph idx="1"/>
          </p:nvPr>
        </p:nvSpPr>
        <p:spPr>
          <a:xfrm>
            <a:off x="7059168" y="640080"/>
            <a:ext cx="4489704" cy="5596128"/>
          </a:xfr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DB4D7827-8489-4EE4-88EE-16685FE6DE8A}"/>
              </a:ext>
            </a:extLst>
          </p:cNvPr>
          <p:cNvSpPr>
            <a:spLocks noGrp="1"/>
          </p:cNvSpPr>
          <p:nvPr>
            <p:ph type="body" sz="half" idx="2"/>
          </p:nvPr>
        </p:nvSpPr>
        <p:spPr>
          <a:xfrm>
            <a:off x="839788" y="3776472"/>
            <a:ext cx="3886200" cy="246888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C33534F-EA91-4A50-B0F6-10D689E458EF}"/>
              </a:ext>
            </a:extLst>
          </p:cNvPr>
          <p:cNvSpPr>
            <a:spLocks noGrp="1"/>
          </p:cNvSpPr>
          <p:nvPr>
            <p:ph type="dt" sz="half" idx="10"/>
          </p:nvPr>
        </p:nvSpPr>
        <p:spPr/>
        <p:txBody>
          <a:bodyPr/>
          <a:lstStyle/>
          <a:p>
            <a:fld id="{3C04E684-10F4-4CC3-A0B9-F03AA7BE37CF}" type="datetimeFigureOut">
              <a:rPr lang="en-US" smtClean="0"/>
              <a:t>9/11/2024</a:t>
            </a:fld>
            <a:endParaRPr lang="en-US"/>
          </a:p>
        </p:txBody>
      </p:sp>
      <p:sp>
        <p:nvSpPr>
          <p:cNvPr id="6" name="Footer Placeholder 5">
            <a:extLst>
              <a:ext uri="{FF2B5EF4-FFF2-40B4-BE49-F238E27FC236}">
                <a16:creationId xmlns:a16="http://schemas.microsoft.com/office/drawing/2014/main" id="{6C20F3F7-8B4B-4015-AA9C-109D05B2F146}"/>
              </a:ext>
            </a:extLst>
          </p:cNvPr>
          <p:cNvSpPr>
            <a:spLocks noGrp="1"/>
          </p:cNvSpPr>
          <p:nvPr>
            <p:ph type="ftr" sz="quarter" idx="11"/>
          </p:nvPr>
        </p:nvSpPr>
        <p:spPr/>
        <p:txBody>
          <a:bodyPr/>
          <a:lstStyle>
            <a:lvl1pPr algn="l">
              <a:defRPr/>
            </a:lvl1pPr>
          </a:lstStyle>
          <a:p>
            <a:endParaRPr lang="en-US"/>
          </a:p>
        </p:txBody>
      </p:sp>
      <p:sp>
        <p:nvSpPr>
          <p:cNvPr id="7" name="Slide Number Placeholder 6">
            <a:extLst>
              <a:ext uri="{FF2B5EF4-FFF2-40B4-BE49-F238E27FC236}">
                <a16:creationId xmlns:a16="http://schemas.microsoft.com/office/drawing/2014/main" id="{910B6EE2-78A1-4D01-87BE-A1487FBD271F}"/>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19213395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8615C6B-1C98-4B1C-AB4B-1E1898E593B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E8DFF97-B7FD-47F9-BC7F-DD4B4C5EA2F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A1831D22-079E-43E3-86A4-BA12DB888C7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04E684-10F4-4CC3-A0B9-F03AA7BE37CF}" type="datetimeFigureOut">
              <a:rPr lang="en-US" smtClean="0"/>
              <a:t>9/11/2024</a:t>
            </a:fld>
            <a:endParaRPr lang="en-US"/>
          </a:p>
        </p:txBody>
      </p:sp>
      <p:sp>
        <p:nvSpPr>
          <p:cNvPr id="5" name="Footer Placeholder 4">
            <a:extLst>
              <a:ext uri="{FF2B5EF4-FFF2-40B4-BE49-F238E27FC236}">
                <a16:creationId xmlns:a16="http://schemas.microsoft.com/office/drawing/2014/main" id="{A14C30A2-140B-4A5D-BEEC-C1314AF1F3F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B71BA8F-7826-496D-91F8-B3ECDF34DA7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845F5A-061D-4825-9AE9-D7794091C6CF}" type="slidenum">
              <a:rPr lang="en-US" smtClean="0"/>
              <a:t>‹#›</a:t>
            </a:fld>
            <a:endParaRPr lang="en-US"/>
          </a:p>
        </p:txBody>
      </p:sp>
    </p:spTree>
    <p:extLst>
      <p:ext uri="{BB962C8B-B14F-4D97-AF65-F5344CB8AC3E}">
        <p14:creationId xmlns:p14="http://schemas.microsoft.com/office/powerpoint/2010/main" val="2589021511"/>
      </p:ext>
    </p:extLst>
  </p:cSld>
  <p:clrMap bg1="lt1" tx1="dk1" bg2="lt2" tx2="dk2" accent1="accent1" accent2="accent2" accent3="accent3" accent4="accent4" accent5="accent5" accent6="accent6" hlink="hlink" folHlink="folHlink"/>
  <p:sldLayoutIdLst>
    <p:sldLayoutId id="2147483672" r:id="rId1"/>
    <p:sldLayoutId id="2147483671" r:id="rId2"/>
    <p:sldLayoutId id="2147483670" r:id="rId3"/>
    <p:sldLayoutId id="2147483669" r:id="rId4"/>
    <p:sldLayoutId id="2147483668" r:id="rId5"/>
    <p:sldLayoutId id="2147483667" r:id="rId6"/>
    <p:sldLayoutId id="2147483666" r:id="rId7"/>
    <p:sldLayoutId id="2147483665" r:id="rId8"/>
    <p:sldLayoutId id="2147483664" r:id="rId9"/>
    <p:sldLayoutId id="2147483663" r:id="rId10"/>
    <p:sldLayoutId id="2147483661" r:id="rId11"/>
    <p:sldLayoutId id="2147483662" r:id="rId12"/>
  </p:sldLayoutIdLst>
  <p:txStyles>
    <p:titleStyle>
      <a:lvl1pPr algn="l" defTabSz="914400" rtl="0" eaLnBrk="1" latinLnBrk="0" hangingPunct="1">
        <a:lnSpc>
          <a:spcPct val="90000"/>
        </a:lnSpc>
        <a:spcBef>
          <a:spcPct val="0"/>
        </a:spcBef>
        <a:buNone/>
        <a:defRPr sz="4000" i="0"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hyperlink" Target="https://app.smartsheet.com/b/form/0a51fa261eb249eab26951e036c36024" TargetMode="Externa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svg"/></Relationships>
</file>

<file path=ppt/slides/_rels/slide23.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hyperlink" Target="https://www.pcsb.org/cms/lib/FL01903687/Centricity/Domain/205/Cover%20letter%20example.docx" TargetMode="Externa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hyperlink" Target="https://www.pcsb.org/cms/lib/FL01903687/Centricity/Domain/205/Charter%20Invoice%20Itemization%20Template.xlsx" TargetMode="Externa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B7BD7FCF-A254-4A97-A15C-319B676226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52FFAF72-6204-4676-9C6F-9A4CC4D918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5962785" cy="6858000"/>
          </a:xfrm>
          <a:custGeom>
            <a:avLst/>
            <a:gdLst>
              <a:gd name="connsiteX0" fmla="*/ 1044839 w 5962785"/>
              <a:gd name="connsiteY0" fmla="*/ 0 h 6858000"/>
              <a:gd name="connsiteX1" fmla="*/ 5962785 w 5962785"/>
              <a:gd name="connsiteY1" fmla="*/ 0 h 6858000"/>
              <a:gd name="connsiteX2" fmla="*/ 5962785 w 5962785"/>
              <a:gd name="connsiteY2" fmla="*/ 6858000 h 6858000"/>
              <a:gd name="connsiteX3" fmla="*/ 1469886 w 5962785"/>
              <a:gd name="connsiteY3" fmla="*/ 6858000 h 6858000"/>
              <a:gd name="connsiteX4" fmla="*/ 1416006 w 5962785"/>
              <a:gd name="connsiteY4" fmla="*/ 6823984 h 6858000"/>
              <a:gd name="connsiteX5" fmla="*/ 1232473 w 5962785"/>
              <a:gd name="connsiteY5" fmla="*/ 6733873 h 6858000"/>
              <a:gd name="connsiteX6" fmla="*/ 1075471 w 5962785"/>
              <a:gd name="connsiteY6" fmla="*/ 6503186 h 6858000"/>
              <a:gd name="connsiteX7" fmla="*/ 1020229 w 5962785"/>
              <a:gd name="connsiteY7" fmla="*/ 6438306 h 6858000"/>
              <a:gd name="connsiteX8" fmla="*/ 883579 w 5962785"/>
              <a:gd name="connsiteY8" fmla="*/ 6351798 h 6858000"/>
              <a:gd name="connsiteX9" fmla="*/ 645167 w 5962785"/>
              <a:gd name="connsiteY9" fmla="*/ 6167969 h 6858000"/>
              <a:gd name="connsiteX10" fmla="*/ 732391 w 5962785"/>
              <a:gd name="connsiteY10" fmla="*/ 6124716 h 6858000"/>
              <a:gd name="connsiteX11" fmla="*/ 985339 w 5962785"/>
              <a:gd name="connsiteY11" fmla="*/ 6236455 h 6858000"/>
              <a:gd name="connsiteX12" fmla="*/ 1168509 w 5962785"/>
              <a:gd name="connsiteY12" fmla="*/ 6265291 h 6858000"/>
              <a:gd name="connsiteX13" fmla="*/ 909746 w 5962785"/>
              <a:gd name="connsiteY13" fmla="*/ 6070649 h 6858000"/>
              <a:gd name="connsiteX14" fmla="*/ 659704 w 5962785"/>
              <a:gd name="connsiteY14" fmla="*/ 5818335 h 6858000"/>
              <a:gd name="connsiteX15" fmla="*/ 851597 w 5962785"/>
              <a:gd name="connsiteY15" fmla="*/ 5865193 h 6858000"/>
              <a:gd name="connsiteX16" fmla="*/ 860319 w 5962785"/>
              <a:gd name="connsiteY16" fmla="*/ 5832753 h 6858000"/>
              <a:gd name="connsiteX17" fmla="*/ 691686 w 5962785"/>
              <a:gd name="connsiteY17" fmla="*/ 5533581 h 6858000"/>
              <a:gd name="connsiteX18" fmla="*/ 610278 w 5962785"/>
              <a:gd name="connsiteY18" fmla="*/ 5411029 h 6858000"/>
              <a:gd name="connsiteX19" fmla="*/ 238123 w 5962785"/>
              <a:gd name="connsiteY19" fmla="*/ 5046976 h 6858000"/>
              <a:gd name="connsiteX20" fmla="*/ 592833 w 5962785"/>
              <a:gd name="connsiteY20" fmla="*/ 5209177 h 6858000"/>
              <a:gd name="connsiteX21" fmla="*/ 226494 w 5962785"/>
              <a:gd name="connsiteY21" fmla="*/ 4855939 h 6858000"/>
              <a:gd name="connsiteX22" fmla="*/ 49139 w 5962785"/>
              <a:gd name="connsiteY22" fmla="*/ 4726177 h 6858000"/>
              <a:gd name="connsiteX23" fmla="*/ 5527 w 5962785"/>
              <a:gd name="connsiteY23" fmla="*/ 4650483 h 6858000"/>
              <a:gd name="connsiteX24" fmla="*/ 84029 w 5962785"/>
              <a:gd name="connsiteY24" fmla="*/ 4632460 h 6858000"/>
              <a:gd name="connsiteX25" fmla="*/ 325347 w 5962785"/>
              <a:gd name="connsiteY25" fmla="*/ 4661296 h 6858000"/>
              <a:gd name="connsiteX26" fmla="*/ 25879 w 5962785"/>
              <a:gd name="connsiteY26" fmla="*/ 4423401 h 6858000"/>
              <a:gd name="connsiteX27" fmla="*/ 249753 w 5962785"/>
              <a:gd name="connsiteY27" fmla="*/ 4459446 h 6858000"/>
              <a:gd name="connsiteX28" fmla="*/ 313718 w 5962785"/>
              <a:gd name="connsiteY28" fmla="*/ 4365729 h 6858000"/>
              <a:gd name="connsiteX29" fmla="*/ 418386 w 5962785"/>
              <a:gd name="connsiteY29" fmla="*/ 4214341 h 6858000"/>
              <a:gd name="connsiteX30" fmla="*/ 491072 w 5962785"/>
              <a:gd name="connsiteY30" fmla="*/ 4131438 h 6858000"/>
              <a:gd name="connsiteX31" fmla="*/ 520147 w 5962785"/>
              <a:gd name="connsiteY31" fmla="*/ 3864706 h 6858000"/>
              <a:gd name="connsiteX32" fmla="*/ 459090 w 5962785"/>
              <a:gd name="connsiteY32" fmla="*/ 3572743 h 6858000"/>
              <a:gd name="connsiteX33" fmla="*/ 290458 w 5962785"/>
              <a:gd name="connsiteY33" fmla="*/ 3424959 h 6858000"/>
              <a:gd name="connsiteX34" fmla="*/ 339884 w 5962785"/>
              <a:gd name="connsiteY34" fmla="*/ 3259153 h 6858000"/>
              <a:gd name="connsiteX35" fmla="*/ 697501 w 5962785"/>
              <a:gd name="connsiteY35" fmla="*/ 3360078 h 6858000"/>
              <a:gd name="connsiteX36" fmla="*/ 165437 w 5962785"/>
              <a:gd name="connsiteY36" fmla="*/ 2967190 h 6858000"/>
              <a:gd name="connsiteX37" fmla="*/ 255568 w 5962785"/>
              <a:gd name="connsiteY37" fmla="*/ 2949167 h 6858000"/>
              <a:gd name="connsiteX38" fmla="*/ 578296 w 5962785"/>
              <a:gd name="connsiteY38" fmla="*/ 2725691 h 6858000"/>
              <a:gd name="connsiteX39" fmla="*/ 595740 w 5962785"/>
              <a:gd name="connsiteY39" fmla="*/ 2714876 h 6858000"/>
              <a:gd name="connsiteX40" fmla="*/ 650982 w 5962785"/>
              <a:gd name="connsiteY40" fmla="*/ 2574301 h 6858000"/>
              <a:gd name="connsiteX41" fmla="*/ 825429 w 5962785"/>
              <a:gd name="connsiteY41" fmla="*/ 2552674 h 6858000"/>
              <a:gd name="connsiteX42" fmla="*/ 970802 w 5962785"/>
              <a:gd name="connsiteY42" fmla="*/ 2585115 h 6858000"/>
              <a:gd name="connsiteX43" fmla="*/ 1127805 w 5962785"/>
              <a:gd name="connsiteY43" fmla="*/ 2545465 h 6858000"/>
              <a:gd name="connsiteX44" fmla="*/ 1267362 w 5962785"/>
              <a:gd name="connsiteY44" fmla="*/ 2563488 h 6858000"/>
              <a:gd name="connsiteX45" fmla="*/ 1386568 w 5962785"/>
              <a:gd name="connsiteY45" fmla="*/ 2538257 h 6858000"/>
              <a:gd name="connsiteX46" fmla="*/ 1270270 w 5962785"/>
              <a:gd name="connsiteY46" fmla="*/ 2419309 h 6858000"/>
              <a:gd name="connsiteX47" fmla="*/ 1107453 w 5962785"/>
              <a:gd name="connsiteY47" fmla="*/ 2419309 h 6858000"/>
              <a:gd name="connsiteX48" fmla="*/ 991154 w 5962785"/>
              <a:gd name="connsiteY48" fmla="*/ 2343615 h 6858000"/>
              <a:gd name="connsiteX49" fmla="*/ 880671 w 5962785"/>
              <a:gd name="connsiteY49" fmla="*/ 2206645 h 6858000"/>
              <a:gd name="connsiteX50" fmla="*/ 491072 w 5962785"/>
              <a:gd name="connsiteY50" fmla="*/ 1986771 h 6858000"/>
              <a:gd name="connsiteX51" fmla="*/ 421293 w 5962785"/>
              <a:gd name="connsiteY51" fmla="*/ 1903868 h 6858000"/>
              <a:gd name="connsiteX52" fmla="*/ 1531941 w 5962785"/>
              <a:gd name="connsiteY52" fmla="*/ 2224667 h 6858000"/>
              <a:gd name="connsiteX53" fmla="*/ 1188861 w 5962785"/>
              <a:gd name="connsiteY53" fmla="*/ 2091301 h 6858000"/>
              <a:gd name="connsiteX54" fmla="*/ 1421458 w 5962785"/>
              <a:gd name="connsiteY54" fmla="*/ 2116532 h 6858000"/>
              <a:gd name="connsiteX55" fmla="*/ 1549386 w 5962785"/>
              <a:gd name="connsiteY55" fmla="*/ 2026420 h 6858000"/>
              <a:gd name="connsiteX56" fmla="*/ 1549386 w 5962785"/>
              <a:gd name="connsiteY56" fmla="*/ 1997584 h 6858000"/>
              <a:gd name="connsiteX57" fmla="*/ 1453440 w 5962785"/>
              <a:gd name="connsiteY57" fmla="*/ 1914682 h 6858000"/>
              <a:gd name="connsiteX58" fmla="*/ 1398198 w 5962785"/>
              <a:gd name="connsiteY58" fmla="*/ 1860614 h 6858000"/>
              <a:gd name="connsiteX59" fmla="*/ 1247011 w 5962785"/>
              <a:gd name="connsiteY59" fmla="*/ 1665972 h 6858000"/>
              <a:gd name="connsiteX60" fmla="*/ 1354586 w 5962785"/>
              <a:gd name="connsiteY60" fmla="*/ 1644345 h 6858000"/>
              <a:gd name="connsiteX61" fmla="*/ 1395290 w 5962785"/>
              <a:gd name="connsiteY61" fmla="*/ 1604696 h 6858000"/>
              <a:gd name="connsiteX62" fmla="*/ 1366216 w 5962785"/>
              <a:gd name="connsiteY62" fmla="*/ 1547025 h 6858000"/>
              <a:gd name="connsiteX63" fmla="*/ 1031858 w 5962785"/>
              <a:gd name="connsiteY63" fmla="*/ 1370405 h 6858000"/>
              <a:gd name="connsiteX64" fmla="*/ 1005692 w 5962785"/>
              <a:gd name="connsiteY64" fmla="*/ 1233435 h 6858000"/>
              <a:gd name="connsiteX65" fmla="*/ 1069655 w 5962785"/>
              <a:gd name="connsiteY65" fmla="*/ 1211808 h 6858000"/>
              <a:gd name="connsiteX66" fmla="*/ 1142342 w 5962785"/>
              <a:gd name="connsiteY66" fmla="*/ 1222621 h 6858000"/>
              <a:gd name="connsiteX67" fmla="*/ 1084193 w 5962785"/>
              <a:gd name="connsiteY67" fmla="*/ 1114487 h 6858000"/>
              <a:gd name="connsiteX68" fmla="*/ 848689 w 5962785"/>
              <a:gd name="connsiteY68" fmla="*/ 1006353 h 6858000"/>
              <a:gd name="connsiteX69" fmla="*/ 805077 w 5962785"/>
              <a:gd name="connsiteY69" fmla="*/ 948681 h 6858000"/>
              <a:gd name="connsiteX70" fmla="*/ 863226 w 5962785"/>
              <a:gd name="connsiteY70" fmla="*/ 919844 h 6858000"/>
              <a:gd name="connsiteX71" fmla="*/ 906838 w 5962785"/>
              <a:gd name="connsiteY71" fmla="*/ 909031 h 6858000"/>
              <a:gd name="connsiteX72" fmla="*/ 5527 w 5962785"/>
              <a:gd name="connsiteY72" fmla="*/ 458471 h 6858000"/>
              <a:gd name="connsiteX73" fmla="*/ 209049 w 5962785"/>
              <a:gd name="connsiteY73" fmla="*/ 454867 h 6858000"/>
              <a:gd name="connsiteX74" fmla="*/ 409664 w 5962785"/>
              <a:gd name="connsiteY74" fmla="*/ 526956 h 6858000"/>
              <a:gd name="connsiteX75" fmla="*/ 621908 w 5962785"/>
              <a:gd name="connsiteY75" fmla="*/ 516143 h 6858000"/>
              <a:gd name="connsiteX76" fmla="*/ 822522 w 5962785"/>
              <a:gd name="connsiteY76" fmla="*/ 552188 h 6858000"/>
              <a:gd name="connsiteX77" fmla="*/ 996969 w 5962785"/>
              <a:gd name="connsiteY77" fmla="*/ 552188 h 6858000"/>
              <a:gd name="connsiteX78" fmla="*/ 834151 w 5962785"/>
              <a:gd name="connsiteY78" fmla="*/ 498120 h 6858000"/>
              <a:gd name="connsiteX79" fmla="*/ 773095 w 5962785"/>
              <a:gd name="connsiteY79" fmla="*/ 408008 h 6858000"/>
              <a:gd name="connsiteX80" fmla="*/ 793447 w 5962785"/>
              <a:gd name="connsiteY80" fmla="*/ 325106 h 6858000"/>
              <a:gd name="connsiteX81" fmla="*/ 860319 w 5962785"/>
              <a:gd name="connsiteY81" fmla="*/ 350336 h 6858000"/>
              <a:gd name="connsiteX82" fmla="*/ 938820 w 5962785"/>
              <a:gd name="connsiteY82" fmla="*/ 444054 h 6858000"/>
              <a:gd name="connsiteX83" fmla="*/ 956265 w 5962785"/>
              <a:gd name="connsiteY83" fmla="*/ 386381 h 6858000"/>
              <a:gd name="connsiteX84" fmla="*/ 1002784 w 5962785"/>
              <a:gd name="connsiteY84" fmla="*/ 343127 h 6858000"/>
              <a:gd name="connsiteX85" fmla="*/ 1270270 w 5962785"/>
              <a:gd name="connsiteY85" fmla="*/ 364755 h 6858000"/>
              <a:gd name="connsiteX86" fmla="*/ 1092915 w 5962785"/>
              <a:gd name="connsiteY86" fmla="*/ 180926 h 6858000"/>
              <a:gd name="connsiteX87" fmla="*/ 979525 w 5962785"/>
              <a:gd name="connsiteY87" fmla="*/ 152090 h 6858000"/>
              <a:gd name="connsiteX88" fmla="*/ 953358 w 5962785"/>
              <a:gd name="connsiteY88" fmla="*/ 76396 h 6858000"/>
              <a:gd name="connsiteX89" fmla="*/ 1005692 w 5962785"/>
              <a:gd name="connsiteY89" fmla="*/ 58373 h 6858000"/>
              <a:gd name="connsiteX90" fmla="*/ 1267362 w 5962785"/>
              <a:gd name="connsiteY90" fmla="*/ 123254 h 6858000"/>
              <a:gd name="connsiteX91" fmla="*/ 1310975 w 5962785"/>
              <a:gd name="connsiteY91" fmla="*/ 98023 h 6858000"/>
              <a:gd name="connsiteX92" fmla="*/ 1159787 w 5962785"/>
              <a:gd name="connsiteY92" fmla="*/ 4350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Subtitle 2">
            <a:extLst>
              <a:ext uri="{FF2B5EF4-FFF2-40B4-BE49-F238E27FC236}">
                <a16:creationId xmlns:a16="http://schemas.microsoft.com/office/drawing/2014/main" id="{027EE0F2-EAA6-B3F4-B8E5-675B45A4B83A}"/>
              </a:ext>
            </a:extLst>
          </p:cNvPr>
          <p:cNvSpPr>
            <a:spLocks noGrp="1"/>
          </p:cNvSpPr>
          <p:nvPr>
            <p:ph type="subTitle" idx="1"/>
          </p:nvPr>
        </p:nvSpPr>
        <p:spPr>
          <a:xfrm>
            <a:off x="195411" y="5277685"/>
            <a:ext cx="4620584" cy="1453746"/>
          </a:xfrm>
        </p:spPr>
        <p:txBody>
          <a:bodyPr>
            <a:normAutofit lnSpcReduction="10000"/>
          </a:bodyPr>
          <a:lstStyle/>
          <a:p>
            <a:pPr>
              <a:lnSpc>
                <a:spcPct val="90000"/>
              </a:lnSpc>
            </a:pPr>
            <a:r>
              <a:rPr lang="en-US" sz="2000" b="1" dirty="0"/>
              <a:t>September 12, 2024</a:t>
            </a:r>
          </a:p>
          <a:p>
            <a:pPr>
              <a:lnSpc>
                <a:spcPct val="90000"/>
              </a:lnSpc>
            </a:pPr>
            <a:endParaRPr lang="en-US" sz="2000" b="1" dirty="0"/>
          </a:p>
          <a:p>
            <a:pPr>
              <a:lnSpc>
                <a:spcPct val="90000"/>
              </a:lnSpc>
            </a:pPr>
            <a:r>
              <a:rPr lang="en-US" sz="2000" b="1" dirty="0"/>
              <a:t>Special Projects Department</a:t>
            </a:r>
          </a:p>
          <a:p>
            <a:pPr>
              <a:lnSpc>
                <a:spcPct val="90000"/>
              </a:lnSpc>
            </a:pPr>
            <a:r>
              <a:rPr lang="en-US" sz="2000" b="1" dirty="0"/>
              <a:t>Pinellas County Schools</a:t>
            </a:r>
          </a:p>
        </p:txBody>
      </p:sp>
      <p:sp>
        <p:nvSpPr>
          <p:cNvPr id="2" name="Title 1">
            <a:extLst>
              <a:ext uri="{FF2B5EF4-FFF2-40B4-BE49-F238E27FC236}">
                <a16:creationId xmlns:a16="http://schemas.microsoft.com/office/drawing/2014/main" id="{047084F9-C576-6D65-B3B3-1B02258AA564}"/>
              </a:ext>
            </a:extLst>
          </p:cNvPr>
          <p:cNvSpPr>
            <a:spLocks noGrp="1"/>
          </p:cNvSpPr>
          <p:nvPr>
            <p:ph type="ctrTitle"/>
          </p:nvPr>
        </p:nvSpPr>
        <p:spPr>
          <a:xfrm>
            <a:off x="86130" y="1096192"/>
            <a:ext cx="4997933" cy="3085301"/>
          </a:xfrm>
        </p:spPr>
        <p:txBody>
          <a:bodyPr>
            <a:normAutofit fontScale="90000"/>
          </a:bodyPr>
          <a:lstStyle/>
          <a:p>
            <a:r>
              <a:rPr lang="en-US" dirty="0"/>
              <a:t>Special Projects/Grant Updates for Charter Schools</a:t>
            </a:r>
            <a:br>
              <a:rPr lang="en-US" dirty="0"/>
            </a:br>
            <a:r>
              <a:rPr lang="en-US" dirty="0"/>
              <a:t> </a:t>
            </a:r>
            <a:br>
              <a:rPr lang="en-US" dirty="0"/>
            </a:br>
            <a:endParaRPr lang="en-US" i="1" dirty="0"/>
          </a:p>
        </p:txBody>
      </p:sp>
    </p:spTree>
    <p:extLst>
      <p:ext uri="{BB962C8B-B14F-4D97-AF65-F5344CB8AC3E}">
        <p14:creationId xmlns:p14="http://schemas.microsoft.com/office/powerpoint/2010/main" val="2913356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par>
                                <p:cTn id="8" presetID="10" presetClass="entr" presetSubtype="0" fill="hold" grpId="0" nodeType="withEffect">
                                  <p:stCondLst>
                                    <p:cond delay="1500"/>
                                  </p:stCondLst>
                                  <p:iterate>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7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1500"/>
                                  </p:stCondLst>
                                  <p:iterate>
                                    <p:tmPct val="10000"/>
                                  </p:iterate>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7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1500"/>
                                  </p:stCondLst>
                                  <p:iterate>
                                    <p:tmPct val="10000"/>
                                  </p:iterate>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7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BBA989-1CC1-9661-A3BA-D287B6FF44C5}"/>
              </a:ext>
            </a:extLst>
          </p:cNvPr>
          <p:cNvSpPr>
            <a:spLocks noGrp="1"/>
          </p:cNvSpPr>
          <p:nvPr>
            <p:ph type="title"/>
          </p:nvPr>
        </p:nvSpPr>
        <p:spPr>
          <a:xfrm>
            <a:off x="838200" y="365125"/>
            <a:ext cx="10515600" cy="1372235"/>
          </a:xfrm>
          <a:solidFill>
            <a:srgbClr val="EDECDE"/>
          </a:solidFill>
        </p:spPr>
        <p:txBody>
          <a:bodyPr/>
          <a:lstStyle/>
          <a:p>
            <a:r>
              <a:rPr lang="en-US" dirty="0"/>
              <a:t>Charter Reimbursement Process</a:t>
            </a:r>
          </a:p>
        </p:txBody>
      </p:sp>
      <p:graphicFrame>
        <p:nvGraphicFramePr>
          <p:cNvPr id="4" name="Content Placeholder 3">
            <a:extLst>
              <a:ext uri="{FF2B5EF4-FFF2-40B4-BE49-F238E27FC236}">
                <a16:creationId xmlns:a16="http://schemas.microsoft.com/office/drawing/2014/main" id="{3C2F2AB3-F78C-6349-8B23-3EC6EDE5E0D8}"/>
              </a:ext>
            </a:extLst>
          </p:cNvPr>
          <p:cNvGraphicFramePr>
            <a:graphicFrameLocks noGrp="1"/>
          </p:cNvGraphicFramePr>
          <p:nvPr>
            <p:ph idx="1"/>
          </p:nvPr>
        </p:nvGraphicFramePr>
        <p:xfrm>
          <a:off x="618744" y="1051242"/>
          <a:ext cx="10515600" cy="41608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ctangle 5">
            <a:extLst>
              <a:ext uri="{FF2B5EF4-FFF2-40B4-BE49-F238E27FC236}">
                <a16:creationId xmlns:a16="http://schemas.microsoft.com/office/drawing/2014/main" id="{DE33C994-B9D4-A591-D379-7BAFC99BA330}"/>
              </a:ext>
            </a:extLst>
          </p:cNvPr>
          <p:cNvSpPr/>
          <p:nvPr/>
        </p:nvSpPr>
        <p:spPr>
          <a:xfrm>
            <a:off x="1057656" y="2232714"/>
            <a:ext cx="579005" cy="923330"/>
          </a:xfrm>
          <a:prstGeom prst="rect">
            <a:avLst/>
          </a:prstGeom>
          <a:noFill/>
        </p:spPr>
        <p:txBody>
          <a:bodyPr wrap="none" lIns="91440" tIns="45720" rIns="91440" bIns="45720">
            <a:spAutoFit/>
          </a:bodyPr>
          <a:lstStyle/>
          <a:p>
            <a:pPr algn="ctr"/>
            <a:r>
              <a:rPr lang="en-US" sz="5400" b="1" cap="none" spc="50" dirty="0">
                <a:ln w="9525" cmpd="sng">
                  <a:solidFill>
                    <a:schemeClr val="accent1"/>
                  </a:solidFill>
                  <a:prstDash val="solid"/>
                </a:ln>
                <a:solidFill>
                  <a:srgbClr val="70AD47">
                    <a:tint val="1000"/>
                  </a:srgbClr>
                </a:solidFill>
                <a:effectLst>
                  <a:glow rad="38100">
                    <a:schemeClr val="accent1">
                      <a:alpha val="40000"/>
                    </a:schemeClr>
                  </a:glow>
                </a:effectLst>
              </a:rPr>
              <a:t>1</a:t>
            </a:r>
          </a:p>
        </p:txBody>
      </p:sp>
      <p:sp>
        <p:nvSpPr>
          <p:cNvPr id="7" name="Rectangle 6">
            <a:extLst>
              <a:ext uri="{FF2B5EF4-FFF2-40B4-BE49-F238E27FC236}">
                <a16:creationId xmlns:a16="http://schemas.microsoft.com/office/drawing/2014/main" id="{E47AD4FE-C304-3705-295D-6A4086C6C173}"/>
              </a:ext>
            </a:extLst>
          </p:cNvPr>
          <p:cNvSpPr/>
          <p:nvPr/>
        </p:nvSpPr>
        <p:spPr>
          <a:xfrm>
            <a:off x="4437888" y="2208330"/>
            <a:ext cx="579005" cy="923330"/>
          </a:xfrm>
          <a:prstGeom prst="rect">
            <a:avLst/>
          </a:prstGeom>
          <a:noFill/>
        </p:spPr>
        <p:txBody>
          <a:bodyPr wrap="none" lIns="91440" tIns="45720" rIns="91440" bIns="45720">
            <a:spAutoFit/>
          </a:bodyPr>
          <a:lstStyle/>
          <a:p>
            <a:pPr algn="ctr"/>
            <a:r>
              <a:rPr lang="en-US" sz="5400" b="1" cap="none" spc="50" dirty="0">
                <a:ln w="9525" cmpd="sng">
                  <a:solidFill>
                    <a:schemeClr val="accent1"/>
                  </a:solidFill>
                  <a:prstDash val="solid"/>
                </a:ln>
                <a:solidFill>
                  <a:srgbClr val="70AD47">
                    <a:tint val="1000"/>
                  </a:srgbClr>
                </a:solidFill>
                <a:effectLst>
                  <a:glow rad="38100">
                    <a:schemeClr val="accent1">
                      <a:alpha val="40000"/>
                    </a:schemeClr>
                  </a:glow>
                </a:effectLst>
              </a:rPr>
              <a:t>2</a:t>
            </a:r>
          </a:p>
        </p:txBody>
      </p:sp>
      <p:sp>
        <p:nvSpPr>
          <p:cNvPr id="8" name="Rectangle 7">
            <a:extLst>
              <a:ext uri="{FF2B5EF4-FFF2-40B4-BE49-F238E27FC236}">
                <a16:creationId xmlns:a16="http://schemas.microsoft.com/office/drawing/2014/main" id="{2F881D78-BD21-1D07-0F3D-BDD8E944272F}"/>
              </a:ext>
            </a:extLst>
          </p:cNvPr>
          <p:cNvSpPr/>
          <p:nvPr/>
        </p:nvSpPr>
        <p:spPr>
          <a:xfrm>
            <a:off x="7830254" y="2208330"/>
            <a:ext cx="579005" cy="923330"/>
          </a:xfrm>
          <a:prstGeom prst="rect">
            <a:avLst/>
          </a:prstGeom>
          <a:noFill/>
        </p:spPr>
        <p:txBody>
          <a:bodyPr wrap="none" lIns="91440" tIns="45720" rIns="91440" bIns="45720">
            <a:spAutoFit/>
          </a:bodyPr>
          <a:lstStyle/>
          <a:p>
            <a:pPr algn="ctr"/>
            <a:r>
              <a:rPr lang="en-US" sz="5400" b="1" cap="none" spc="50" dirty="0">
                <a:ln w="9525" cmpd="sng">
                  <a:solidFill>
                    <a:schemeClr val="accent1"/>
                  </a:solidFill>
                  <a:prstDash val="solid"/>
                </a:ln>
                <a:solidFill>
                  <a:srgbClr val="70AD47">
                    <a:tint val="1000"/>
                  </a:srgbClr>
                </a:solidFill>
                <a:effectLst>
                  <a:glow rad="38100">
                    <a:schemeClr val="accent1">
                      <a:alpha val="40000"/>
                    </a:schemeClr>
                  </a:glow>
                </a:effectLst>
              </a:rPr>
              <a:t>3</a:t>
            </a:r>
          </a:p>
        </p:txBody>
      </p:sp>
      <p:sp>
        <p:nvSpPr>
          <p:cNvPr id="3" name="TextBox 2">
            <a:extLst>
              <a:ext uri="{FF2B5EF4-FFF2-40B4-BE49-F238E27FC236}">
                <a16:creationId xmlns:a16="http://schemas.microsoft.com/office/drawing/2014/main" id="{F0492C79-A657-F553-CC8A-1B599A019204}"/>
              </a:ext>
            </a:extLst>
          </p:cNvPr>
          <p:cNvSpPr txBox="1"/>
          <p:nvPr/>
        </p:nvSpPr>
        <p:spPr>
          <a:xfrm>
            <a:off x="618744" y="4398264"/>
            <a:ext cx="9759696" cy="369332"/>
          </a:xfrm>
          <a:prstGeom prst="rect">
            <a:avLst/>
          </a:prstGeom>
          <a:solidFill>
            <a:schemeClr val="accent1">
              <a:lumMod val="75000"/>
            </a:schemeClr>
          </a:solidFill>
        </p:spPr>
        <p:txBody>
          <a:bodyPr wrap="square" rtlCol="0">
            <a:spAutoFit/>
          </a:bodyPr>
          <a:lstStyle/>
          <a:p>
            <a:pPr algn="l"/>
            <a:r>
              <a:rPr lang="en-US" dirty="0">
                <a:solidFill>
                  <a:srgbClr val="000000"/>
                </a:solidFill>
                <a:highlight>
                  <a:srgbClr val="FFFFFF"/>
                </a:highlight>
                <a:latin typeface="Open Sans" panose="020B0606030504020204" pitchFamily="34" charset="0"/>
              </a:rPr>
              <a:t>A Note About Personal Identifying Information </a:t>
            </a:r>
            <a:endParaRPr lang="en-US" b="0" i="0" dirty="0">
              <a:solidFill>
                <a:srgbClr val="000000"/>
              </a:solidFill>
              <a:effectLst/>
              <a:highlight>
                <a:srgbClr val="FFFFFF"/>
              </a:highlight>
              <a:latin typeface="Open Sans" panose="020B0606030504020204" pitchFamily="34" charset="0"/>
            </a:endParaRPr>
          </a:p>
        </p:txBody>
      </p:sp>
    </p:spTree>
    <p:extLst>
      <p:ext uri="{BB962C8B-B14F-4D97-AF65-F5344CB8AC3E}">
        <p14:creationId xmlns:p14="http://schemas.microsoft.com/office/powerpoint/2010/main" val="42575561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BBA989-1CC1-9661-A3BA-D287B6FF44C5}"/>
              </a:ext>
            </a:extLst>
          </p:cNvPr>
          <p:cNvSpPr>
            <a:spLocks noGrp="1"/>
          </p:cNvSpPr>
          <p:nvPr>
            <p:ph type="title"/>
          </p:nvPr>
        </p:nvSpPr>
        <p:spPr>
          <a:xfrm>
            <a:off x="838200" y="365125"/>
            <a:ext cx="10515600" cy="1372235"/>
          </a:xfrm>
          <a:solidFill>
            <a:srgbClr val="EDECDE"/>
          </a:solidFill>
        </p:spPr>
        <p:txBody>
          <a:bodyPr/>
          <a:lstStyle/>
          <a:p>
            <a:r>
              <a:rPr lang="en-US" dirty="0"/>
              <a:t>Charter Reimbursement Process</a:t>
            </a:r>
          </a:p>
        </p:txBody>
      </p:sp>
      <p:graphicFrame>
        <p:nvGraphicFramePr>
          <p:cNvPr id="4" name="Content Placeholder 3">
            <a:extLst>
              <a:ext uri="{FF2B5EF4-FFF2-40B4-BE49-F238E27FC236}">
                <a16:creationId xmlns:a16="http://schemas.microsoft.com/office/drawing/2014/main" id="{3C2F2AB3-F78C-6349-8B23-3EC6EDE5E0D8}"/>
              </a:ext>
            </a:extLst>
          </p:cNvPr>
          <p:cNvGraphicFramePr>
            <a:graphicFrameLocks noGrp="1"/>
          </p:cNvGraphicFramePr>
          <p:nvPr>
            <p:ph idx="1"/>
            <p:extLst>
              <p:ext uri="{D42A27DB-BD31-4B8C-83A1-F6EECF244321}">
                <p14:modId xmlns:p14="http://schemas.microsoft.com/office/powerpoint/2010/main" val="3991723899"/>
              </p:ext>
            </p:extLst>
          </p:nvPr>
        </p:nvGraphicFramePr>
        <p:xfrm>
          <a:off x="534838" y="2324943"/>
          <a:ext cx="3925824" cy="14857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ctangle 5">
            <a:extLst>
              <a:ext uri="{FF2B5EF4-FFF2-40B4-BE49-F238E27FC236}">
                <a16:creationId xmlns:a16="http://schemas.microsoft.com/office/drawing/2014/main" id="{DE33C994-B9D4-A591-D379-7BAFC99BA330}"/>
              </a:ext>
            </a:extLst>
          </p:cNvPr>
          <p:cNvSpPr/>
          <p:nvPr/>
        </p:nvSpPr>
        <p:spPr>
          <a:xfrm>
            <a:off x="1057656" y="2232714"/>
            <a:ext cx="579005" cy="923330"/>
          </a:xfrm>
          <a:prstGeom prst="rect">
            <a:avLst/>
          </a:prstGeom>
          <a:noFill/>
        </p:spPr>
        <p:txBody>
          <a:bodyPr wrap="none" lIns="91440" tIns="45720" rIns="91440" bIns="45720">
            <a:spAutoFit/>
          </a:bodyPr>
          <a:lstStyle/>
          <a:p>
            <a:pPr algn="ctr"/>
            <a:r>
              <a:rPr lang="en-US" sz="5400" b="1" cap="none" spc="50" dirty="0">
                <a:ln w="9525" cmpd="sng">
                  <a:solidFill>
                    <a:schemeClr val="accent1"/>
                  </a:solidFill>
                  <a:prstDash val="solid"/>
                </a:ln>
                <a:solidFill>
                  <a:srgbClr val="70AD47">
                    <a:tint val="1000"/>
                  </a:srgbClr>
                </a:solidFill>
                <a:effectLst>
                  <a:glow rad="38100">
                    <a:schemeClr val="accent1">
                      <a:alpha val="40000"/>
                    </a:schemeClr>
                  </a:glow>
                </a:effectLst>
              </a:rPr>
              <a:t>4</a:t>
            </a:r>
          </a:p>
        </p:txBody>
      </p:sp>
      <p:sp>
        <p:nvSpPr>
          <p:cNvPr id="3" name="TextBox 2">
            <a:extLst>
              <a:ext uri="{FF2B5EF4-FFF2-40B4-BE49-F238E27FC236}">
                <a16:creationId xmlns:a16="http://schemas.microsoft.com/office/drawing/2014/main" id="{F0492C79-A657-F553-CC8A-1B599A019204}"/>
              </a:ext>
            </a:extLst>
          </p:cNvPr>
          <p:cNvSpPr txBox="1"/>
          <p:nvPr/>
        </p:nvSpPr>
        <p:spPr>
          <a:xfrm>
            <a:off x="534838" y="4066688"/>
            <a:ext cx="9759696" cy="2031325"/>
          </a:xfrm>
          <a:prstGeom prst="rect">
            <a:avLst/>
          </a:prstGeom>
          <a:solidFill>
            <a:schemeClr val="accent1">
              <a:lumMod val="75000"/>
            </a:schemeClr>
          </a:solidFill>
        </p:spPr>
        <p:txBody>
          <a:bodyPr wrap="square" rtlCol="0">
            <a:spAutoFit/>
          </a:bodyPr>
          <a:lstStyle/>
          <a:p>
            <a:pPr algn="l"/>
            <a:r>
              <a:rPr lang="en-US" sz="1800" b="0" i="0" dirty="0">
                <a:solidFill>
                  <a:srgbClr val="000000"/>
                </a:solidFill>
                <a:effectLst/>
                <a:highlight>
                  <a:srgbClr val="FFFFFF"/>
                </a:highlight>
                <a:latin typeface="Open Sans" panose="020B0606030504020204" pitchFamily="34" charset="0"/>
              </a:rPr>
              <a:t>PCS will now be using the Smartsheet platform to automate the reimbursement process. This will ensure better transparency and feedback. Instead of emailing reimbursement documentation to different people, charter schools will use this link to submit the documentation directly for any grant. This link will be used for all grants charters are seeking reimbursement for. Smartsheet will funnel the request to the correct team in Special Projects and you will receive notification of approval, completion and any questions all through the </a:t>
            </a:r>
            <a:r>
              <a:rPr lang="en-US" sz="1800" b="0" i="0" dirty="0" err="1">
                <a:solidFill>
                  <a:srgbClr val="000000"/>
                </a:solidFill>
                <a:effectLst/>
                <a:highlight>
                  <a:srgbClr val="FFFFFF"/>
                </a:highlight>
                <a:latin typeface="Open Sans" panose="020B0606030504020204" pitchFamily="34" charset="0"/>
              </a:rPr>
              <a:t>smartsheet</a:t>
            </a:r>
            <a:r>
              <a:rPr lang="en-US" sz="1800" b="0" i="0" dirty="0">
                <a:solidFill>
                  <a:srgbClr val="000000"/>
                </a:solidFill>
                <a:effectLst/>
                <a:highlight>
                  <a:srgbClr val="FFFFFF"/>
                </a:highlight>
                <a:latin typeface="Open Sans" panose="020B0606030504020204" pitchFamily="34" charset="0"/>
              </a:rPr>
              <a:t> system. </a:t>
            </a:r>
            <a:r>
              <a:rPr lang="en-US" sz="1800" b="0" i="0" dirty="0">
                <a:solidFill>
                  <a:srgbClr val="046EF6"/>
                </a:solidFill>
                <a:effectLst/>
                <a:highlight>
                  <a:srgbClr val="FFFFFF"/>
                </a:highlight>
                <a:latin typeface="Open Sans" panose="020B0606030504020204" pitchFamily="34" charset="0"/>
                <a:hlinkClick r:id="rId7" tooltip="https://app.smartsheet.com/b/form/0a51fa261eb249eab26951e036c36024"/>
              </a:rPr>
              <a:t>Submit Reimbursement Requests Here</a:t>
            </a:r>
            <a:endParaRPr lang="en-US" b="0" i="0" dirty="0">
              <a:solidFill>
                <a:srgbClr val="000000"/>
              </a:solidFill>
              <a:effectLst/>
              <a:highlight>
                <a:srgbClr val="FFFFFF"/>
              </a:highlight>
              <a:latin typeface="Open Sans" panose="020B0606030504020204" pitchFamily="34" charset="0"/>
            </a:endParaRPr>
          </a:p>
        </p:txBody>
      </p:sp>
    </p:spTree>
    <p:extLst>
      <p:ext uri="{BB962C8B-B14F-4D97-AF65-F5344CB8AC3E}">
        <p14:creationId xmlns:p14="http://schemas.microsoft.com/office/powerpoint/2010/main" val="6647094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BBA989-1CC1-9661-A3BA-D287B6FF44C5}"/>
              </a:ext>
            </a:extLst>
          </p:cNvPr>
          <p:cNvSpPr>
            <a:spLocks noGrp="1"/>
          </p:cNvSpPr>
          <p:nvPr>
            <p:ph type="title"/>
          </p:nvPr>
        </p:nvSpPr>
        <p:spPr>
          <a:xfrm>
            <a:off x="838200" y="365125"/>
            <a:ext cx="10515600" cy="1372235"/>
          </a:xfrm>
          <a:solidFill>
            <a:srgbClr val="EDECDE"/>
          </a:solidFill>
        </p:spPr>
        <p:txBody>
          <a:bodyPr/>
          <a:lstStyle/>
          <a:p>
            <a:r>
              <a:rPr lang="en-US" dirty="0"/>
              <a:t>Charter Reimbursement Process</a:t>
            </a:r>
          </a:p>
        </p:txBody>
      </p:sp>
      <p:pic>
        <p:nvPicPr>
          <p:cNvPr id="9" name="Picture 8">
            <a:extLst>
              <a:ext uri="{FF2B5EF4-FFF2-40B4-BE49-F238E27FC236}">
                <a16:creationId xmlns:a16="http://schemas.microsoft.com/office/drawing/2014/main" id="{4C9C86CC-C282-346E-3AC9-7CF72B1E3139}"/>
              </a:ext>
            </a:extLst>
          </p:cNvPr>
          <p:cNvPicPr>
            <a:picLocks noChangeAspect="1"/>
          </p:cNvPicPr>
          <p:nvPr/>
        </p:nvPicPr>
        <p:blipFill>
          <a:blip r:embed="rId2"/>
          <a:stretch>
            <a:fillRect/>
          </a:stretch>
        </p:blipFill>
        <p:spPr>
          <a:xfrm>
            <a:off x="3593945" y="1813284"/>
            <a:ext cx="7662420" cy="5044716"/>
          </a:xfrm>
          <a:prstGeom prst="rect">
            <a:avLst/>
          </a:prstGeom>
        </p:spPr>
      </p:pic>
      <p:sp>
        <p:nvSpPr>
          <p:cNvPr id="10" name="Arrow: Right 9">
            <a:extLst>
              <a:ext uri="{FF2B5EF4-FFF2-40B4-BE49-F238E27FC236}">
                <a16:creationId xmlns:a16="http://schemas.microsoft.com/office/drawing/2014/main" id="{DFD6CAF2-90C7-78B5-CAA4-E8F267382340}"/>
              </a:ext>
            </a:extLst>
          </p:cNvPr>
          <p:cNvSpPr/>
          <p:nvPr/>
        </p:nvSpPr>
        <p:spPr>
          <a:xfrm rot="2212500">
            <a:off x="2178489" y="3610588"/>
            <a:ext cx="2262909" cy="1450109"/>
          </a:xfrm>
          <a:prstGeom prst="rightArrow">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133551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BBA989-1CC1-9661-A3BA-D287B6FF44C5}"/>
              </a:ext>
            </a:extLst>
          </p:cNvPr>
          <p:cNvSpPr>
            <a:spLocks noGrp="1"/>
          </p:cNvSpPr>
          <p:nvPr>
            <p:ph type="title"/>
          </p:nvPr>
        </p:nvSpPr>
        <p:spPr>
          <a:xfrm>
            <a:off x="91440" y="365125"/>
            <a:ext cx="11262360" cy="1372235"/>
          </a:xfrm>
          <a:solidFill>
            <a:srgbClr val="EDECDE"/>
          </a:solidFill>
        </p:spPr>
        <p:txBody>
          <a:bodyPr>
            <a:normAutofit/>
          </a:bodyPr>
          <a:lstStyle/>
          <a:p>
            <a:r>
              <a:rPr lang="en-US" sz="3200" dirty="0"/>
              <a:t>Charter Reimbursement Process</a:t>
            </a:r>
          </a:p>
        </p:txBody>
      </p:sp>
      <p:pic>
        <p:nvPicPr>
          <p:cNvPr id="4" name="Picture 3">
            <a:extLst>
              <a:ext uri="{FF2B5EF4-FFF2-40B4-BE49-F238E27FC236}">
                <a16:creationId xmlns:a16="http://schemas.microsoft.com/office/drawing/2014/main" id="{62EF5A97-8E4B-3395-3924-BEB60B97E5AA}"/>
              </a:ext>
            </a:extLst>
          </p:cNvPr>
          <p:cNvPicPr>
            <a:picLocks noChangeAspect="1"/>
          </p:cNvPicPr>
          <p:nvPr/>
        </p:nvPicPr>
        <p:blipFill>
          <a:blip r:embed="rId2"/>
          <a:stretch>
            <a:fillRect/>
          </a:stretch>
        </p:blipFill>
        <p:spPr>
          <a:xfrm>
            <a:off x="6759039" y="0"/>
            <a:ext cx="5432961" cy="6858000"/>
          </a:xfrm>
          <a:prstGeom prst="rect">
            <a:avLst/>
          </a:prstGeom>
        </p:spPr>
      </p:pic>
      <p:sp>
        <p:nvSpPr>
          <p:cNvPr id="10" name="Arrow: Right 9">
            <a:extLst>
              <a:ext uri="{FF2B5EF4-FFF2-40B4-BE49-F238E27FC236}">
                <a16:creationId xmlns:a16="http://schemas.microsoft.com/office/drawing/2014/main" id="{DFD6CAF2-90C7-78B5-CAA4-E8F267382340}"/>
              </a:ext>
            </a:extLst>
          </p:cNvPr>
          <p:cNvSpPr/>
          <p:nvPr/>
        </p:nvSpPr>
        <p:spPr>
          <a:xfrm rot="20364069">
            <a:off x="4863963" y="1146552"/>
            <a:ext cx="2262909" cy="1450109"/>
          </a:xfrm>
          <a:prstGeom prst="rightArrow">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747498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EDECDE"/>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A236F0-F47A-C7AC-358B-B9AFFDCA99D4}"/>
              </a:ext>
            </a:extLst>
          </p:cNvPr>
          <p:cNvSpPr>
            <a:spLocks noGrp="1"/>
          </p:cNvSpPr>
          <p:nvPr>
            <p:ph type="title"/>
          </p:nvPr>
        </p:nvSpPr>
        <p:spPr/>
        <p:txBody>
          <a:bodyPr/>
          <a:lstStyle/>
          <a:p>
            <a:r>
              <a:rPr lang="en-US" dirty="0"/>
              <a:t>Reimbursement Hangups  </a:t>
            </a:r>
          </a:p>
        </p:txBody>
      </p:sp>
      <p:sp>
        <p:nvSpPr>
          <p:cNvPr id="3" name="Content Placeholder 2">
            <a:extLst>
              <a:ext uri="{FF2B5EF4-FFF2-40B4-BE49-F238E27FC236}">
                <a16:creationId xmlns:a16="http://schemas.microsoft.com/office/drawing/2014/main" id="{58FB569A-B7FD-2765-2C7E-54B9290F5993}"/>
              </a:ext>
            </a:extLst>
          </p:cNvPr>
          <p:cNvSpPr>
            <a:spLocks noGrp="1"/>
          </p:cNvSpPr>
          <p:nvPr>
            <p:ph idx="1"/>
          </p:nvPr>
        </p:nvSpPr>
        <p:spPr/>
        <p:txBody>
          <a:bodyPr/>
          <a:lstStyle/>
          <a:p>
            <a:r>
              <a:rPr lang="en-US" dirty="0"/>
              <a:t>Bank Back Up – partial months</a:t>
            </a:r>
          </a:p>
          <a:p>
            <a:r>
              <a:rPr lang="en-US" dirty="0"/>
              <a:t>Addition - Total amount on itemized spreadsheet</a:t>
            </a:r>
          </a:p>
          <a:p>
            <a:r>
              <a:rPr lang="en-US" dirty="0"/>
              <a:t>Tax - not removed on purchases, receipts, etc. </a:t>
            </a:r>
          </a:p>
          <a:p>
            <a:r>
              <a:rPr lang="en-US" dirty="0"/>
              <a:t>Frequency – combining many months</a:t>
            </a:r>
          </a:p>
          <a:p>
            <a:r>
              <a:rPr lang="en-US" dirty="0"/>
              <a:t>Overabundance of unnecessary back up</a:t>
            </a:r>
          </a:p>
          <a:p>
            <a:endParaRPr lang="en-US" dirty="0"/>
          </a:p>
        </p:txBody>
      </p:sp>
    </p:spTree>
    <p:extLst>
      <p:ext uri="{BB962C8B-B14F-4D97-AF65-F5344CB8AC3E}">
        <p14:creationId xmlns:p14="http://schemas.microsoft.com/office/powerpoint/2010/main" val="18377572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1A6F2C4-4D8D-3F65-A506-080FDB1D239B}"/>
              </a:ext>
            </a:extLst>
          </p:cNvPr>
          <p:cNvSpPr>
            <a:spLocks noGrp="1"/>
          </p:cNvSpPr>
          <p:nvPr>
            <p:ph type="ctrTitle"/>
          </p:nvPr>
        </p:nvSpPr>
        <p:spPr>
          <a:xfrm>
            <a:off x="2433828" y="512064"/>
            <a:ext cx="7324344" cy="3264408"/>
          </a:xfrm>
        </p:spPr>
        <p:txBody>
          <a:bodyPr/>
          <a:lstStyle/>
          <a:p>
            <a:pPr algn="ctr"/>
            <a:r>
              <a:rPr lang="en-US" dirty="0"/>
              <a:t>Part 3:</a:t>
            </a:r>
            <a:br>
              <a:rPr lang="en-US" dirty="0"/>
            </a:br>
            <a:r>
              <a:rPr lang="en-US" sz="3600" dirty="0"/>
              <a:t>R.A.N</a:t>
            </a:r>
            <a:endParaRPr lang="en-US" dirty="0"/>
          </a:p>
        </p:txBody>
      </p:sp>
    </p:spTree>
    <p:extLst>
      <p:ext uri="{BB962C8B-B14F-4D97-AF65-F5344CB8AC3E}">
        <p14:creationId xmlns:p14="http://schemas.microsoft.com/office/powerpoint/2010/main" val="33660633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A85951D-E494-FEB5-B289-2A4C6473E51F}"/>
              </a:ext>
            </a:extLst>
          </p:cNvPr>
          <p:cNvPicPr>
            <a:picLocks noChangeAspect="1"/>
          </p:cNvPicPr>
          <p:nvPr/>
        </p:nvPicPr>
        <p:blipFill>
          <a:blip r:embed="rId2"/>
          <a:stretch>
            <a:fillRect/>
          </a:stretch>
        </p:blipFill>
        <p:spPr>
          <a:xfrm>
            <a:off x="643467" y="668539"/>
            <a:ext cx="9240039" cy="5520923"/>
          </a:xfrm>
          <a:prstGeom prst="rect">
            <a:avLst/>
          </a:prstGeom>
        </p:spPr>
      </p:pic>
      <p:sp>
        <p:nvSpPr>
          <p:cNvPr id="14" name="Freeform: Shape 13">
            <a:extLst>
              <a:ext uri="{FF2B5EF4-FFF2-40B4-BE49-F238E27FC236}">
                <a16:creationId xmlns:a16="http://schemas.microsoft.com/office/drawing/2014/main" id="{736F0DFD-0954-464F-BF12-DD2E6F6E03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208496" y="0"/>
            <a:ext cx="1983504" cy="6858000"/>
          </a:xfrm>
          <a:custGeom>
            <a:avLst/>
            <a:gdLst>
              <a:gd name="connsiteX0" fmla="*/ 0 w 1983504"/>
              <a:gd name="connsiteY0" fmla="*/ 0 h 6858000"/>
              <a:gd name="connsiteX1" fmla="*/ 1376658 w 1983504"/>
              <a:gd name="connsiteY1" fmla="*/ 0 h 6858000"/>
              <a:gd name="connsiteX2" fmla="*/ 1690650 w 1983504"/>
              <a:gd name="connsiteY2" fmla="*/ 110269 h 6858000"/>
              <a:gd name="connsiteX3" fmla="*/ 1645361 w 1983504"/>
              <a:gd name="connsiteY3" fmla="*/ 135168 h 6858000"/>
              <a:gd name="connsiteX4" fmla="*/ 1373640 w 1983504"/>
              <a:gd name="connsiteY4" fmla="*/ 71141 h 6858000"/>
              <a:gd name="connsiteX5" fmla="*/ 1319295 w 1983504"/>
              <a:gd name="connsiteY5" fmla="*/ 88927 h 6858000"/>
              <a:gd name="connsiteX6" fmla="*/ 1346468 w 1983504"/>
              <a:gd name="connsiteY6" fmla="*/ 163625 h 6858000"/>
              <a:gd name="connsiteX7" fmla="*/ 1464213 w 1983504"/>
              <a:gd name="connsiteY7" fmla="*/ 192082 h 6858000"/>
              <a:gd name="connsiteX8" fmla="*/ 1648381 w 1983504"/>
              <a:gd name="connsiteY8" fmla="*/ 373491 h 6858000"/>
              <a:gd name="connsiteX9" fmla="*/ 1370620 w 1983504"/>
              <a:gd name="connsiteY9" fmla="*/ 352148 h 6858000"/>
              <a:gd name="connsiteX10" fmla="*/ 1322314 w 1983504"/>
              <a:gd name="connsiteY10" fmla="*/ 394834 h 6858000"/>
              <a:gd name="connsiteX11" fmla="*/ 1304199 w 1983504"/>
              <a:gd name="connsiteY11" fmla="*/ 451747 h 6858000"/>
              <a:gd name="connsiteX12" fmla="*/ 1222682 w 1983504"/>
              <a:gd name="connsiteY12" fmla="*/ 359262 h 6858000"/>
              <a:gd name="connsiteX13" fmla="*/ 1153242 w 1983504"/>
              <a:gd name="connsiteY13" fmla="*/ 334364 h 6858000"/>
              <a:gd name="connsiteX14" fmla="*/ 1132108 w 1983504"/>
              <a:gd name="connsiteY14" fmla="*/ 416176 h 6858000"/>
              <a:gd name="connsiteX15" fmla="*/ 1195509 w 1983504"/>
              <a:gd name="connsiteY15" fmla="*/ 505101 h 6858000"/>
              <a:gd name="connsiteX16" fmla="*/ 1364582 w 1983504"/>
              <a:gd name="connsiteY16" fmla="*/ 558458 h 6858000"/>
              <a:gd name="connsiteX17" fmla="*/ 1183434 w 1983504"/>
              <a:gd name="connsiteY17" fmla="*/ 558458 h 6858000"/>
              <a:gd name="connsiteX18" fmla="*/ 975114 w 1983504"/>
              <a:gd name="connsiteY18" fmla="*/ 522887 h 6858000"/>
              <a:gd name="connsiteX19" fmla="*/ 754716 w 1983504"/>
              <a:gd name="connsiteY19" fmla="*/ 533558 h 6858000"/>
              <a:gd name="connsiteX20" fmla="*/ 546395 w 1983504"/>
              <a:gd name="connsiteY20" fmla="*/ 462417 h 6858000"/>
              <a:gd name="connsiteX21" fmla="*/ 335056 w 1983504"/>
              <a:gd name="connsiteY21" fmla="*/ 465975 h 6858000"/>
              <a:gd name="connsiteX22" fmla="*/ 1270988 w 1983504"/>
              <a:gd name="connsiteY22" fmla="*/ 910606 h 6858000"/>
              <a:gd name="connsiteX23" fmla="*/ 1225701 w 1983504"/>
              <a:gd name="connsiteY23" fmla="*/ 921277 h 6858000"/>
              <a:gd name="connsiteX24" fmla="*/ 1165318 w 1983504"/>
              <a:gd name="connsiteY24" fmla="*/ 949734 h 6858000"/>
              <a:gd name="connsiteX25" fmla="*/ 1210606 w 1983504"/>
              <a:gd name="connsiteY25" fmla="*/ 1006647 h 6858000"/>
              <a:gd name="connsiteX26" fmla="*/ 1455156 w 1983504"/>
              <a:gd name="connsiteY26" fmla="*/ 1113358 h 6858000"/>
              <a:gd name="connsiteX27" fmla="*/ 1515538 w 1983504"/>
              <a:gd name="connsiteY27" fmla="*/ 1220069 h 6858000"/>
              <a:gd name="connsiteX28" fmla="*/ 1440060 w 1983504"/>
              <a:gd name="connsiteY28" fmla="*/ 1209399 h 6858000"/>
              <a:gd name="connsiteX29" fmla="*/ 1373640 w 1983504"/>
              <a:gd name="connsiteY29" fmla="*/ 1230741 h 6858000"/>
              <a:gd name="connsiteX30" fmla="*/ 1400810 w 1983504"/>
              <a:gd name="connsiteY30" fmla="*/ 1365909 h 6858000"/>
              <a:gd name="connsiteX31" fmla="*/ 1748012 w 1983504"/>
              <a:gd name="connsiteY31" fmla="*/ 1540204 h 6858000"/>
              <a:gd name="connsiteX32" fmla="*/ 1778203 w 1983504"/>
              <a:gd name="connsiteY32" fmla="*/ 1597117 h 6858000"/>
              <a:gd name="connsiteX33" fmla="*/ 1735936 w 1983504"/>
              <a:gd name="connsiteY33" fmla="*/ 1636245 h 6858000"/>
              <a:gd name="connsiteX34" fmla="*/ 1624228 w 1983504"/>
              <a:gd name="connsiteY34" fmla="*/ 1657587 h 6858000"/>
              <a:gd name="connsiteX35" fmla="*/ 1781223 w 1983504"/>
              <a:gd name="connsiteY35" fmla="*/ 1849668 h 6858000"/>
              <a:gd name="connsiteX36" fmla="*/ 1838587 w 1983504"/>
              <a:gd name="connsiteY36" fmla="*/ 1903025 h 6858000"/>
              <a:gd name="connsiteX37" fmla="*/ 1938218 w 1983504"/>
              <a:gd name="connsiteY37" fmla="*/ 1984836 h 6858000"/>
              <a:gd name="connsiteX38" fmla="*/ 1938218 w 1983504"/>
              <a:gd name="connsiteY38" fmla="*/ 2013292 h 6858000"/>
              <a:gd name="connsiteX39" fmla="*/ 1805376 w 1983504"/>
              <a:gd name="connsiteY39" fmla="*/ 2102219 h 6858000"/>
              <a:gd name="connsiteX40" fmla="*/ 1563844 w 1983504"/>
              <a:gd name="connsiteY40" fmla="*/ 2077320 h 6858000"/>
              <a:gd name="connsiteX41" fmla="*/ 1920104 w 1983504"/>
              <a:gd name="connsiteY41" fmla="*/ 2208931 h 6858000"/>
              <a:gd name="connsiteX42" fmla="*/ 766792 w 1983504"/>
              <a:gd name="connsiteY42" fmla="*/ 1892353 h 6858000"/>
              <a:gd name="connsiteX43" fmla="*/ 839252 w 1983504"/>
              <a:gd name="connsiteY43" fmla="*/ 1974165 h 6858000"/>
              <a:gd name="connsiteX44" fmla="*/ 1243816 w 1983504"/>
              <a:gd name="connsiteY44" fmla="*/ 2191146 h 6858000"/>
              <a:gd name="connsiteX45" fmla="*/ 1358543 w 1983504"/>
              <a:gd name="connsiteY45" fmla="*/ 2326314 h 6858000"/>
              <a:gd name="connsiteX46" fmla="*/ 1479310 w 1983504"/>
              <a:gd name="connsiteY46" fmla="*/ 2401012 h 6858000"/>
              <a:gd name="connsiteX47" fmla="*/ 1648381 w 1983504"/>
              <a:gd name="connsiteY47" fmla="*/ 2401012 h 6858000"/>
              <a:gd name="connsiteX48" fmla="*/ 1769146 w 1983504"/>
              <a:gd name="connsiteY48" fmla="*/ 2518395 h 6858000"/>
              <a:gd name="connsiteX49" fmla="*/ 1645361 w 1983504"/>
              <a:gd name="connsiteY49" fmla="*/ 2543294 h 6858000"/>
              <a:gd name="connsiteX50" fmla="*/ 1500444 w 1983504"/>
              <a:gd name="connsiteY50" fmla="*/ 2525509 h 6858000"/>
              <a:gd name="connsiteX51" fmla="*/ 1337410 w 1983504"/>
              <a:gd name="connsiteY51" fmla="*/ 2564636 h 6858000"/>
              <a:gd name="connsiteX52" fmla="*/ 1186452 w 1983504"/>
              <a:gd name="connsiteY52" fmla="*/ 2532623 h 6858000"/>
              <a:gd name="connsiteX53" fmla="*/ 1005304 w 1983504"/>
              <a:gd name="connsiteY53" fmla="*/ 2553965 h 6858000"/>
              <a:gd name="connsiteX54" fmla="*/ 947940 w 1983504"/>
              <a:gd name="connsiteY54" fmla="*/ 2692689 h 6858000"/>
              <a:gd name="connsiteX55" fmla="*/ 929826 w 1983504"/>
              <a:gd name="connsiteY55" fmla="*/ 2703362 h 6858000"/>
              <a:gd name="connsiteX56" fmla="*/ 594701 w 1983504"/>
              <a:gd name="connsiteY56" fmla="*/ 2923898 h 6858000"/>
              <a:gd name="connsiteX57" fmla="*/ 501108 w 1983504"/>
              <a:gd name="connsiteY57" fmla="*/ 2941684 h 6858000"/>
              <a:gd name="connsiteX58" fmla="*/ 1053610 w 1983504"/>
              <a:gd name="connsiteY58" fmla="*/ 3329402 h 6858000"/>
              <a:gd name="connsiteX59" fmla="*/ 682256 w 1983504"/>
              <a:gd name="connsiteY59" fmla="*/ 3229805 h 6858000"/>
              <a:gd name="connsiteX60" fmla="*/ 630932 w 1983504"/>
              <a:gd name="connsiteY60" fmla="*/ 3393429 h 6858000"/>
              <a:gd name="connsiteX61" fmla="*/ 806041 w 1983504"/>
              <a:gd name="connsiteY61" fmla="*/ 3539269 h 6858000"/>
              <a:gd name="connsiteX62" fmla="*/ 869444 w 1983504"/>
              <a:gd name="connsiteY62" fmla="*/ 3827390 h 6858000"/>
              <a:gd name="connsiteX63" fmla="*/ 839252 w 1983504"/>
              <a:gd name="connsiteY63" fmla="*/ 4090612 h 6858000"/>
              <a:gd name="connsiteX64" fmla="*/ 763774 w 1983504"/>
              <a:gd name="connsiteY64" fmla="*/ 4172424 h 6858000"/>
              <a:gd name="connsiteX65" fmla="*/ 655085 w 1983504"/>
              <a:gd name="connsiteY65" fmla="*/ 4321821 h 6858000"/>
              <a:gd name="connsiteX66" fmla="*/ 588662 w 1983504"/>
              <a:gd name="connsiteY66" fmla="*/ 4414305 h 6858000"/>
              <a:gd name="connsiteX67" fmla="*/ 356189 w 1983504"/>
              <a:gd name="connsiteY67" fmla="*/ 4378734 h 6858000"/>
              <a:gd name="connsiteX68" fmla="*/ 667160 w 1983504"/>
              <a:gd name="connsiteY68" fmla="*/ 4613499 h 6858000"/>
              <a:gd name="connsiteX69" fmla="*/ 416573 w 1983504"/>
              <a:gd name="connsiteY69" fmla="*/ 4585042 h 6858000"/>
              <a:gd name="connsiteX70" fmla="*/ 335056 w 1983504"/>
              <a:gd name="connsiteY70" fmla="*/ 4602828 h 6858000"/>
              <a:gd name="connsiteX71" fmla="*/ 380342 w 1983504"/>
              <a:gd name="connsiteY71" fmla="*/ 4677526 h 6858000"/>
              <a:gd name="connsiteX72" fmla="*/ 564510 w 1983504"/>
              <a:gd name="connsiteY72" fmla="*/ 4805580 h 6858000"/>
              <a:gd name="connsiteX73" fmla="*/ 944922 w 1983504"/>
              <a:gd name="connsiteY73" fmla="*/ 5154171 h 6858000"/>
              <a:gd name="connsiteX74" fmla="*/ 576586 w 1983504"/>
              <a:gd name="connsiteY74" fmla="*/ 4994104 h 6858000"/>
              <a:gd name="connsiteX75" fmla="*/ 963036 w 1983504"/>
              <a:gd name="connsiteY75" fmla="*/ 5353367 h 6858000"/>
              <a:gd name="connsiteX76" fmla="*/ 1047572 w 1983504"/>
              <a:gd name="connsiteY76" fmla="*/ 5474306 h 6858000"/>
              <a:gd name="connsiteX77" fmla="*/ 1222682 w 1983504"/>
              <a:gd name="connsiteY77" fmla="*/ 5769542 h 6858000"/>
              <a:gd name="connsiteX78" fmla="*/ 1213626 w 1983504"/>
              <a:gd name="connsiteY78" fmla="*/ 5801555 h 6858000"/>
              <a:gd name="connsiteX79" fmla="*/ 1014361 w 1983504"/>
              <a:gd name="connsiteY79" fmla="*/ 5755314 h 6858000"/>
              <a:gd name="connsiteX80" fmla="*/ 1274008 w 1983504"/>
              <a:gd name="connsiteY80" fmla="*/ 6004307 h 6858000"/>
              <a:gd name="connsiteX81" fmla="*/ 1542711 w 1983504"/>
              <a:gd name="connsiteY81" fmla="*/ 6196388 h 6858000"/>
              <a:gd name="connsiteX82" fmla="*/ 1352504 w 1983504"/>
              <a:gd name="connsiteY82" fmla="*/ 6167932 h 6858000"/>
              <a:gd name="connsiteX83" fmla="*/ 1089840 w 1983504"/>
              <a:gd name="connsiteY83" fmla="*/ 6057663 h 6858000"/>
              <a:gd name="connsiteX84" fmla="*/ 999266 w 1983504"/>
              <a:gd name="connsiteY84" fmla="*/ 6100347 h 6858000"/>
              <a:gd name="connsiteX85" fmla="*/ 1246836 w 1983504"/>
              <a:gd name="connsiteY85" fmla="*/ 6281757 h 6858000"/>
              <a:gd name="connsiteX86" fmla="*/ 1388735 w 1983504"/>
              <a:gd name="connsiteY86" fmla="*/ 6367127 h 6858000"/>
              <a:gd name="connsiteX87" fmla="*/ 1446099 w 1983504"/>
              <a:gd name="connsiteY87" fmla="*/ 6431153 h 6858000"/>
              <a:gd name="connsiteX88" fmla="*/ 1609132 w 1983504"/>
              <a:gd name="connsiteY88" fmla="*/ 6658805 h 6858000"/>
              <a:gd name="connsiteX89" fmla="*/ 1983504 w 1983504"/>
              <a:gd name="connsiteY89" fmla="*/ 6858000 h 6858000"/>
              <a:gd name="connsiteX90" fmla="*/ 0 w 1983504"/>
              <a:gd name="connsiteY9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1983504" h="6858000">
                <a:moveTo>
                  <a:pt x="0" y="0"/>
                </a:moveTo>
                <a:lnTo>
                  <a:pt x="1376658" y="0"/>
                </a:lnTo>
                <a:cubicBezTo>
                  <a:pt x="1482328" y="35571"/>
                  <a:pt x="1584980" y="78255"/>
                  <a:pt x="1690650" y="110269"/>
                </a:cubicBezTo>
                <a:cubicBezTo>
                  <a:pt x="1675553" y="145839"/>
                  <a:pt x="1660458" y="138725"/>
                  <a:pt x="1645361" y="135168"/>
                </a:cubicBezTo>
                <a:cubicBezTo>
                  <a:pt x="1554788" y="120941"/>
                  <a:pt x="1461194" y="110269"/>
                  <a:pt x="1373640" y="71141"/>
                </a:cubicBezTo>
                <a:cubicBezTo>
                  <a:pt x="1352504" y="64027"/>
                  <a:pt x="1328352" y="64027"/>
                  <a:pt x="1319295" y="88927"/>
                </a:cubicBezTo>
                <a:cubicBezTo>
                  <a:pt x="1304199" y="124497"/>
                  <a:pt x="1325332" y="145839"/>
                  <a:pt x="1346468" y="163625"/>
                </a:cubicBezTo>
                <a:cubicBezTo>
                  <a:pt x="1382696" y="195638"/>
                  <a:pt x="1424964" y="188525"/>
                  <a:pt x="1464213" y="192082"/>
                </a:cubicBezTo>
                <a:cubicBezTo>
                  <a:pt x="1572902" y="209867"/>
                  <a:pt x="1624228" y="259665"/>
                  <a:pt x="1648381" y="373491"/>
                </a:cubicBezTo>
                <a:cubicBezTo>
                  <a:pt x="1554788" y="327250"/>
                  <a:pt x="1461194" y="384162"/>
                  <a:pt x="1370620" y="352148"/>
                </a:cubicBezTo>
                <a:cubicBezTo>
                  <a:pt x="1346468" y="345034"/>
                  <a:pt x="1310237" y="355706"/>
                  <a:pt x="1322314" y="394834"/>
                </a:cubicBezTo>
                <a:cubicBezTo>
                  <a:pt x="1334390" y="430405"/>
                  <a:pt x="1373640" y="458860"/>
                  <a:pt x="1304199" y="451747"/>
                </a:cubicBezTo>
                <a:cubicBezTo>
                  <a:pt x="1252873" y="448189"/>
                  <a:pt x="1237778" y="405504"/>
                  <a:pt x="1222682" y="359262"/>
                </a:cubicBezTo>
                <a:cubicBezTo>
                  <a:pt x="1210606" y="334364"/>
                  <a:pt x="1177395" y="320135"/>
                  <a:pt x="1153242" y="334364"/>
                </a:cubicBezTo>
                <a:cubicBezTo>
                  <a:pt x="1123051" y="348592"/>
                  <a:pt x="1132108" y="387720"/>
                  <a:pt x="1132108" y="416176"/>
                </a:cubicBezTo>
                <a:cubicBezTo>
                  <a:pt x="1129088" y="469532"/>
                  <a:pt x="1153242" y="494431"/>
                  <a:pt x="1195509" y="505101"/>
                </a:cubicBezTo>
                <a:cubicBezTo>
                  <a:pt x="1246836" y="519330"/>
                  <a:pt x="1298160" y="537116"/>
                  <a:pt x="1364582" y="558458"/>
                </a:cubicBezTo>
                <a:cubicBezTo>
                  <a:pt x="1292122" y="594028"/>
                  <a:pt x="1237778" y="586915"/>
                  <a:pt x="1183434" y="558458"/>
                </a:cubicBezTo>
                <a:cubicBezTo>
                  <a:pt x="1117012" y="526444"/>
                  <a:pt x="1029458" y="483759"/>
                  <a:pt x="975114" y="522887"/>
                </a:cubicBezTo>
                <a:cubicBezTo>
                  <a:pt x="893597" y="579800"/>
                  <a:pt x="827176" y="544229"/>
                  <a:pt x="754716" y="533558"/>
                </a:cubicBezTo>
                <a:cubicBezTo>
                  <a:pt x="603758" y="512216"/>
                  <a:pt x="697352" y="480203"/>
                  <a:pt x="546395" y="462417"/>
                </a:cubicBezTo>
                <a:cubicBezTo>
                  <a:pt x="486012" y="455303"/>
                  <a:pt x="422610" y="426847"/>
                  <a:pt x="335056" y="465975"/>
                </a:cubicBezTo>
                <a:cubicBezTo>
                  <a:pt x="730563" y="672284"/>
                  <a:pt x="917750" y="658055"/>
                  <a:pt x="1270988" y="910606"/>
                </a:cubicBezTo>
                <a:cubicBezTo>
                  <a:pt x="1255893" y="935506"/>
                  <a:pt x="1240798" y="924835"/>
                  <a:pt x="1225701" y="921277"/>
                </a:cubicBezTo>
                <a:cubicBezTo>
                  <a:pt x="1201548" y="917720"/>
                  <a:pt x="1171356" y="903491"/>
                  <a:pt x="1165318" y="949734"/>
                </a:cubicBezTo>
                <a:cubicBezTo>
                  <a:pt x="1162298" y="985305"/>
                  <a:pt x="1180415" y="1003089"/>
                  <a:pt x="1210606" y="1006647"/>
                </a:cubicBezTo>
                <a:cubicBezTo>
                  <a:pt x="1298160" y="1020875"/>
                  <a:pt x="1376658" y="1070674"/>
                  <a:pt x="1455156" y="1113358"/>
                </a:cubicBezTo>
                <a:cubicBezTo>
                  <a:pt x="1491385" y="1131144"/>
                  <a:pt x="1530634" y="1156043"/>
                  <a:pt x="1515538" y="1220069"/>
                </a:cubicBezTo>
                <a:cubicBezTo>
                  <a:pt x="1485348" y="1237855"/>
                  <a:pt x="1464213" y="1212955"/>
                  <a:pt x="1440060" y="1209399"/>
                </a:cubicBezTo>
                <a:cubicBezTo>
                  <a:pt x="1415907" y="1205842"/>
                  <a:pt x="1358543" y="1220069"/>
                  <a:pt x="1373640" y="1230741"/>
                </a:cubicBezTo>
                <a:cubicBezTo>
                  <a:pt x="1443080" y="1269868"/>
                  <a:pt x="1316276" y="1365909"/>
                  <a:pt x="1400810" y="1365909"/>
                </a:cubicBezTo>
                <a:cubicBezTo>
                  <a:pt x="1539691" y="1365909"/>
                  <a:pt x="1615170" y="1536647"/>
                  <a:pt x="1748012" y="1540204"/>
                </a:cubicBezTo>
                <a:cubicBezTo>
                  <a:pt x="1769146" y="1540204"/>
                  <a:pt x="1778203" y="1572219"/>
                  <a:pt x="1778203" y="1597117"/>
                </a:cubicBezTo>
                <a:cubicBezTo>
                  <a:pt x="1778203" y="1629132"/>
                  <a:pt x="1757070" y="1632688"/>
                  <a:pt x="1735936" y="1636245"/>
                </a:cubicBezTo>
                <a:cubicBezTo>
                  <a:pt x="1702725" y="1639802"/>
                  <a:pt x="1666496" y="1597117"/>
                  <a:pt x="1624228" y="1657587"/>
                </a:cubicBezTo>
                <a:cubicBezTo>
                  <a:pt x="1702725" y="1693158"/>
                  <a:pt x="1784242" y="1728729"/>
                  <a:pt x="1781223" y="1849668"/>
                </a:cubicBezTo>
                <a:cubicBezTo>
                  <a:pt x="1781223" y="1881683"/>
                  <a:pt x="1814434" y="1895910"/>
                  <a:pt x="1838587" y="1903025"/>
                </a:cubicBezTo>
                <a:cubicBezTo>
                  <a:pt x="1880854" y="1917252"/>
                  <a:pt x="1914065" y="1938595"/>
                  <a:pt x="1938218" y="1984836"/>
                </a:cubicBezTo>
                <a:cubicBezTo>
                  <a:pt x="1938218" y="1995507"/>
                  <a:pt x="1938218" y="2002622"/>
                  <a:pt x="1938218" y="2013292"/>
                </a:cubicBezTo>
                <a:cubicBezTo>
                  <a:pt x="1932180" y="2123562"/>
                  <a:pt x="1871798" y="2120004"/>
                  <a:pt x="1805376" y="2102219"/>
                </a:cubicBezTo>
                <a:cubicBezTo>
                  <a:pt x="1726878" y="2080877"/>
                  <a:pt x="1648381" y="2038192"/>
                  <a:pt x="1563844" y="2077320"/>
                </a:cubicBezTo>
                <a:cubicBezTo>
                  <a:pt x="1681592" y="2130676"/>
                  <a:pt x="1811414" y="2134233"/>
                  <a:pt x="1920104" y="2208931"/>
                </a:cubicBezTo>
                <a:cubicBezTo>
                  <a:pt x="1515538" y="2223159"/>
                  <a:pt x="1159280" y="1984836"/>
                  <a:pt x="766792" y="1892353"/>
                </a:cubicBezTo>
                <a:cubicBezTo>
                  <a:pt x="778869" y="1952823"/>
                  <a:pt x="812080" y="1967051"/>
                  <a:pt x="839252" y="1974165"/>
                </a:cubicBezTo>
                <a:cubicBezTo>
                  <a:pt x="984170" y="2020407"/>
                  <a:pt x="1110974" y="2112891"/>
                  <a:pt x="1243816" y="2191146"/>
                </a:cubicBezTo>
                <a:cubicBezTo>
                  <a:pt x="1298160" y="2223159"/>
                  <a:pt x="1337410" y="2258731"/>
                  <a:pt x="1358543" y="2326314"/>
                </a:cubicBezTo>
                <a:cubicBezTo>
                  <a:pt x="1376658" y="2390340"/>
                  <a:pt x="1412888" y="2418796"/>
                  <a:pt x="1479310" y="2401012"/>
                </a:cubicBezTo>
                <a:cubicBezTo>
                  <a:pt x="1533654" y="2386784"/>
                  <a:pt x="1591018" y="2393898"/>
                  <a:pt x="1648381" y="2401012"/>
                </a:cubicBezTo>
                <a:cubicBezTo>
                  <a:pt x="1711782" y="2408126"/>
                  <a:pt x="1784242" y="2479267"/>
                  <a:pt x="1769146" y="2518395"/>
                </a:cubicBezTo>
                <a:cubicBezTo>
                  <a:pt x="1738956" y="2582422"/>
                  <a:pt x="1687630" y="2550408"/>
                  <a:pt x="1645361" y="2543294"/>
                </a:cubicBezTo>
                <a:cubicBezTo>
                  <a:pt x="1594036" y="2536181"/>
                  <a:pt x="1500444" y="2518395"/>
                  <a:pt x="1500444" y="2525509"/>
                </a:cubicBezTo>
                <a:cubicBezTo>
                  <a:pt x="1467232" y="2685576"/>
                  <a:pt x="1391754" y="2564636"/>
                  <a:pt x="1337410" y="2564636"/>
                </a:cubicBezTo>
                <a:cubicBezTo>
                  <a:pt x="1286084" y="2564636"/>
                  <a:pt x="1234759" y="2546851"/>
                  <a:pt x="1186452" y="2532623"/>
                </a:cubicBezTo>
                <a:cubicBezTo>
                  <a:pt x="1123051" y="2514837"/>
                  <a:pt x="1065688" y="2546851"/>
                  <a:pt x="1005304" y="2553965"/>
                </a:cubicBezTo>
                <a:cubicBezTo>
                  <a:pt x="950960" y="2561080"/>
                  <a:pt x="981150" y="2653563"/>
                  <a:pt x="947940" y="2692689"/>
                </a:cubicBezTo>
                <a:cubicBezTo>
                  <a:pt x="941903" y="2703362"/>
                  <a:pt x="935864" y="2703362"/>
                  <a:pt x="929826" y="2703362"/>
                </a:cubicBezTo>
                <a:cubicBezTo>
                  <a:pt x="911711" y="2980812"/>
                  <a:pt x="594701" y="2913227"/>
                  <a:pt x="594701" y="2923898"/>
                </a:cubicBezTo>
                <a:cubicBezTo>
                  <a:pt x="567529" y="2941684"/>
                  <a:pt x="534318" y="2899000"/>
                  <a:pt x="501108" y="2941684"/>
                </a:cubicBezTo>
                <a:cubicBezTo>
                  <a:pt x="643007" y="3137322"/>
                  <a:pt x="860386" y="3183563"/>
                  <a:pt x="1053610" y="3329402"/>
                </a:cubicBezTo>
                <a:cubicBezTo>
                  <a:pt x="893597" y="3379202"/>
                  <a:pt x="800002" y="3208463"/>
                  <a:pt x="682256" y="3229805"/>
                </a:cubicBezTo>
                <a:cubicBezTo>
                  <a:pt x="624893" y="3283162"/>
                  <a:pt x="796984" y="3368530"/>
                  <a:pt x="630932" y="3393429"/>
                </a:cubicBezTo>
                <a:cubicBezTo>
                  <a:pt x="703390" y="3439672"/>
                  <a:pt x="754716" y="3485914"/>
                  <a:pt x="806041" y="3539269"/>
                </a:cubicBezTo>
                <a:cubicBezTo>
                  <a:pt x="893597" y="3635309"/>
                  <a:pt x="911711" y="3699337"/>
                  <a:pt x="869444" y="3827390"/>
                </a:cubicBezTo>
                <a:cubicBezTo>
                  <a:pt x="842270" y="3912759"/>
                  <a:pt x="803022" y="3991015"/>
                  <a:pt x="839252" y="4090612"/>
                </a:cubicBezTo>
                <a:cubicBezTo>
                  <a:pt x="863405" y="4158196"/>
                  <a:pt x="854347" y="4204438"/>
                  <a:pt x="763774" y="4172424"/>
                </a:cubicBezTo>
                <a:cubicBezTo>
                  <a:pt x="667160" y="4140411"/>
                  <a:pt x="630932" y="4200882"/>
                  <a:pt x="655085" y="4321821"/>
                </a:cubicBezTo>
                <a:cubicBezTo>
                  <a:pt x="670179" y="4400076"/>
                  <a:pt x="655085" y="4424975"/>
                  <a:pt x="588662" y="4414305"/>
                </a:cubicBezTo>
                <a:cubicBezTo>
                  <a:pt x="516204" y="4403633"/>
                  <a:pt x="446764" y="4353835"/>
                  <a:pt x="356189" y="4378734"/>
                </a:cubicBezTo>
                <a:cubicBezTo>
                  <a:pt x="428648" y="4521016"/>
                  <a:pt x="582626" y="4478331"/>
                  <a:pt x="667160" y="4613499"/>
                </a:cubicBezTo>
                <a:cubicBezTo>
                  <a:pt x="567529" y="4613499"/>
                  <a:pt x="489031" y="4613499"/>
                  <a:pt x="416573" y="4585042"/>
                </a:cubicBezTo>
                <a:cubicBezTo>
                  <a:pt x="386381" y="4574373"/>
                  <a:pt x="353170" y="4560144"/>
                  <a:pt x="335056" y="4602828"/>
                </a:cubicBezTo>
                <a:cubicBezTo>
                  <a:pt x="313920" y="4652628"/>
                  <a:pt x="356189" y="4670412"/>
                  <a:pt x="380342" y="4677526"/>
                </a:cubicBezTo>
                <a:cubicBezTo>
                  <a:pt x="449784" y="4702425"/>
                  <a:pt x="504126" y="4759339"/>
                  <a:pt x="564510" y="4805580"/>
                </a:cubicBezTo>
                <a:cubicBezTo>
                  <a:pt x="694332" y="4905177"/>
                  <a:pt x="836233" y="4990547"/>
                  <a:pt x="944922" y="5154171"/>
                </a:cubicBezTo>
                <a:cubicBezTo>
                  <a:pt x="809060" y="5111487"/>
                  <a:pt x="706410" y="5011889"/>
                  <a:pt x="576586" y="4994104"/>
                </a:cubicBezTo>
                <a:cubicBezTo>
                  <a:pt x="688296" y="5143500"/>
                  <a:pt x="830194" y="5243097"/>
                  <a:pt x="963036" y="5353367"/>
                </a:cubicBezTo>
                <a:cubicBezTo>
                  <a:pt x="1002286" y="5385379"/>
                  <a:pt x="1041534" y="5406721"/>
                  <a:pt x="1047572" y="5474306"/>
                </a:cubicBezTo>
                <a:cubicBezTo>
                  <a:pt x="1065688" y="5605917"/>
                  <a:pt x="1113992" y="5712629"/>
                  <a:pt x="1222682" y="5769542"/>
                </a:cubicBezTo>
                <a:cubicBezTo>
                  <a:pt x="1222682" y="5769542"/>
                  <a:pt x="1216644" y="5790884"/>
                  <a:pt x="1213626" y="5801555"/>
                </a:cubicBezTo>
                <a:cubicBezTo>
                  <a:pt x="1147203" y="5805112"/>
                  <a:pt x="1095878" y="5726858"/>
                  <a:pt x="1014361" y="5755314"/>
                </a:cubicBezTo>
                <a:cubicBezTo>
                  <a:pt x="1095878" y="5862025"/>
                  <a:pt x="1162298" y="5954508"/>
                  <a:pt x="1274008" y="6004307"/>
                </a:cubicBezTo>
                <a:cubicBezTo>
                  <a:pt x="1364582" y="6043434"/>
                  <a:pt x="1476290" y="6068335"/>
                  <a:pt x="1542711" y="6196388"/>
                </a:cubicBezTo>
                <a:cubicBezTo>
                  <a:pt x="1467232" y="6221287"/>
                  <a:pt x="1409868" y="6189274"/>
                  <a:pt x="1352504" y="6167932"/>
                </a:cubicBezTo>
                <a:cubicBezTo>
                  <a:pt x="1264950" y="6132361"/>
                  <a:pt x="1177395" y="6093234"/>
                  <a:pt x="1089840" y="6057663"/>
                </a:cubicBezTo>
                <a:cubicBezTo>
                  <a:pt x="1056628" y="6043434"/>
                  <a:pt x="1020400" y="6036320"/>
                  <a:pt x="999266" y="6100347"/>
                </a:cubicBezTo>
                <a:cubicBezTo>
                  <a:pt x="1110974" y="6114575"/>
                  <a:pt x="1177395" y="6199945"/>
                  <a:pt x="1246836" y="6281757"/>
                </a:cubicBezTo>
                <a:cubicBezTo>
                  <a:pt x="1286084" y="6327999"/>
                  <a:pt x="1319295" y="6388469"/>
                  <a:pt x="1388735" y="6367127"/>
                </a:cubicBezTo>
                <a:cubicBezTo>
                  <a:pt x="1424964" y="6356456"/>
                  <a:pt x="1449118" y="6388469"/>
                  <a:pt x="1446099" y="6431153"/>
                </a:cubicBezTo>
                <a:cubicBezTo>
                  <a:pt x="1431002" y="6580550"/>
                  <a:pt x="1518558" y="6630349"/>
                  <a:pt x="1609132" y="6658805"/>
                </a:cubicBezTo>
                <a:cubicBezTo>
                  <a:pt x="1741974" y="6701489"/>
                  <a:pt x="1859720" y="6786859"/>
                  <a:pt x="1983504" y="6858000"/>
                </a:cubicBezTo>
                <a:lnTo>
                  <a:pt x="0" y="6858000"/>
                </a:lnTo>
                <a:close/>
              </a:path>
            </a:pathLst>
          </a:custGeom>
          <a:solidFill>
            <a:schemeClr val="bg1">
              <a:lumMod val="8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36551696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1A6F2C4-4D8D-3F65-A506-080FDB1D239B}"/>
              </a:ext>
            </a:extLst>
          </p:cNvPr>
          <p:cNvSpPr>
            <a:spLocks noGrp="1"/>
          </p:cNvSpPr>
          <p:nvPr>
            <p:ph type="ctrTitle"/>
          </p:nvPr>
        </p:nvSpPr>
        <p:spPr>
          <a:xfrm>
            <a:off x="2433828" y="512064"/>
            <a:ext cx="7324344" cy="3264408"/>
          </a:xfrm>
        </p:spPr>
        <p:txBody>
          <a:bodyPr/>
          <a:lstStyle/>
          <a:p>
            <a:pPr algn="ctr"/>
            <a:r>
              <a:rPr lang="en-US" dirty="0"/>
              <a:t>Part 4:</a:t>
            </a:r>
            <a:br>
              <a:rPr lang="en-US" dirty="0"/>
            </a:br>
            <a:r>
              <a:rPr lang="en-US" sz="3600" dirty="0"/>
              <a:t>Taggable Items</a:t>
            </a:r>
            <a:endParaRPr lang="en-US" dirty="0"/>
          </a:p>
        </p:txBody>
      </p:sp>
    </p:spTree>
    <p:extLst>
      <p:ext uri="{BB962C8B-B14F-4D97-AF65-F5344CB8AC3E}">
        <p14:creationId xmlns:p14="http://schemas.microsoft.com/office/powerpoint/2010/main" val="27166929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BBA989-1CC1-9661-A3BA-D287B6FF44C5}"/>
              </a:ext>
            </a:extLst>
          </p:cNvPr>
          <p:cNvSpPr>
            <a:spLocks noGrp="1"/>
          </p:cNvSpPr>
          <p:nvPr>
            <p:ph type="title"/>
          </p:nvPr>
        </p:nvSpPr>
        <p:spPr>
          <a:xfrm>
            <a:off x="838200" y="365125"/>
            <a:ext cx="10515600" cy="1372235"/>
          </a:xfrm>
          <a:solidFill>
            <a:srgbClr val="EDECDE"/>
          </a:solidFill>
        </p:spPr>
        <p:txBody>
          <a:bodyPr/>
          <a:lstStyle/>
          <a:p>
            <a:pPr marL="342900" indent="-342900"/>
            <a:r>
              <a:rPr lang="en-US" dirty="0"/>
              <a:t>Taggable Items – Quick Note</a:t>
            </a:r>
          </a:p>
        </p:txBody>
      </p:sp>
      <p:sp>
        <p:nvSpPr>
          <p:cNvPr id="3" name="TextBox 2">
            <a:extLst>
              <a:ext uri="{FF2B5EF4-FFF2-40B4-BE49-F238E27FC236}">
                <a16:creationId xmlns:a16="http://schemas.microsoft.com/office/drawing/2014/main" id="{9907B61F-69F9-7416-7B2A-9EF8BDCBBEEA}"/>
              </a:ext>
            </a:extLst>
          </p:cNvPr>
          <p:cNvSpPr txBox="1"/>
          <p:nvPr/>
        </p:nvSpPr>
        <p:spPr>
          <a:xfrm>
            <a:off x="838200" y="1920240"/>
            <a:ext cx="10515600" cy="3970318"/>
          </a:xfrm>
          <a:prstGeom prst="rect">
            <a:avLst/>
          </a:prstGeom>
          <a:noFill/>
        </p:spPr>
        <p:txBody>
          <a:bodyPr wrap="square" rtlCol="0">
            <a:spAutoFit/>
          </a:bodyPr>
          <a:lstStyle/>
          <a:p>
            <a:r>
              <a:rPr lang="en-US" sz="2800" dirty="0"/>
              <a:t>Please make sure that when you receive tags for taggable items that you complete the form that comes with them which provides us with the serial number. When this is returned to purchasing, they complete the asset in TERMS officially making it part of inventory and attached to the grant. We need these forms ASAP and will now be making a follow up request as part of the process every time. </a:t>
            </a:r>
          </a:p>
          <a:p>
            <a:endParaRPr lang="en-US" sz="2800" dirty="0"/>
          </a:p>
          <a:p>
            <a:r>
              <a:rPr lang="en-US" sz="2800" dirty="0"/>
              <a:t>Its not just a “checkmark” item – It’s really important! </a:t>
            </a:r>
          </a:p>
        </p:txBody>
      </p:sp>
    </p:spTree>
    <p:extLst>
      <p:ext uri="{BB962C8B-B14F-4D97-AF65-F5344CB8AC3E}">
        <p14:creationId xmlns:p14="http://schemas.microsoft.com/office/powerpoint/2010/main" val="18683222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1A6F2C4-4D8D-3F65-A506-080FDB1D239B}"/>
              </a:ext>
            </a:extLst>
          </p:cNvPr>
          <p:cNvSpPr>
            <a:spLocks noGrp="1"/>
          </p:cNvSpPr>
          <p:nvPr>
            <p:ph type="ctrTitle"/>
          </p:nvPr>
        </p:nvSpPr>
        <p:spPr>
          <a:xfrm>
            <a:off x="2433828" y="512064"/>
            <a:ext cx="7324344" cy="3264408"/>
          </a:xfrm>
        </p:spPr>
        <p:txBody>
          <a:bodyPr/>
          <a:lstStyle/>
          <a:p>
            <a:pPr algn="ctr"/>
            <a:r>
              <a:rPr lang="en-US" dirty="0"/>
              <a:t>Part 5:</a:t>
            </a:r>
            <a:br>
              <a:rPr lang="en-US" dirty="0"/>
            </a:br>
            <a:r>
              <a:rPr lang="en-US" sz="3600" dirty="0"/>
              <a:t>Title II and IV</a:t>
            </a:r>
            <a:endParaRPr lang="en-US" dirty="0"/>
          </a:p>
        </p:txBody>
      </p:sp>
    </p:spTree>
    <p:extLst>
      <p:ext uri="{BB962C8B-B14F-4D97-AF65-F5344CB8AC3E}">
        <p14:creationId xmlns:p14="http://schemas.microsoft.com/office/powerpoint/2010/main" val="41647397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1A6F2C4-4D8D-3F65-A506-080FDB1D239B}"/>
              </a:ext>
            </a:extLst>
          </p:cNvPr>
          <p:cNvSpPr>
            <a:spLocks noGrp="1"/>
          </p:cNvSpPr>
          <p:nvPr>
            <p:ph type="ctrTitle"/>
          </p:nvPr>
        </p:nvSpPr>
        <p:spPr>
          <a:xfrm>
            <a:off x="2433828" y="512064"/>
            <a:ext cx="7324344" cy="3264408"/>
          </a:xfrm>
        </p:spPr>
        <p:txBody>
          <a:bodyPr/>
          <a:lstStyle/>
          <a:p>
            <a:pPr algn="ctr"/>
            <a:r>
              <a:rPr lang="en-US" dirty="0"/>
              <a:t>Part 1:</a:t>
            </a:r>
            <a:br>
              <a:rPr lang="en-US" dirty="0"/>
            </a:br>
            <a:r>
              <a:rPr lang="en-US" sz="3600" dirty="0" err="1"/>
              <a:t>SmartSheet</a:t>
            </a:r>
            <a:r>
              <a:rPr lang="en-US" sz="3600" dirty="0"/>
              <a:t> Overview</a:t>
            </a:r>
            <a:endParaRPr lang="en-US" dirty="0"/>
          </a:p>
        </p:txBody>
      </p:sp>
    </p:spTree>
    <p:extLst>
      <p:ext uri="{BB962C8B-B14F-4D97-AF65-F5344CB8AC3E}">
        <p14:creationId xmlns:p14="http://schemas.microsoft.com/office/powerpoint/2010/main" val="19273280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BBA989-1CC1-9661-A3BA-D287B6FF44C5}"/>
              </a:ext>
            </a:extLst>
          </p:cNvPr>
          <p:cNvSpPr>
            <a:spLocks noGrp="1"/>
          </p:cNvSpPr>
          <p:nvPr>
            <p:ph type="title"/>
          </p:nvPr>
        </p:nvSpPr>
        <p:spPr>
          <a:xfrm>
            <a:off x="838200" y="365125"/>
            <a:ext cx="10515600" cy="1372235"/>
          </a:xfrm>
          <a:solidFill>
            <a:srgbClr val="EDECDE"/>
          </a:solidFill>
        </p:spPr>
        <p:txBody>
          <a:bodyPr/>
          <a:lstStyle/>
          <a:p>
            <a:pPr marL="342900" indent="-342900"/>
            <a:r>
              <a:rPr lang="en-US" dirty="0"/>
              <a:t>Title II/IV Needs Assessment Details</a:t>
            </a:r>
          </a:p>
        </p:txBody>
      </p:sp>
      <p:pic>
        <p:nvPicPr>
          <p:cNvPr id="5" name="Picture 4">
            <a:extLst>
              <a:ext uri="{FF2B5EF4-FFF2-40B4-BE49-F238E27FC236}">
                <a16:creationId xmlns:a16="http://schemas.microsoft.com/office/drawing/2014/main" id="{C32DD982-16ED-C3BA-BE7C-C8288A72FB7F}"/>
              </a:ext>
            </a:extLst>
          </p:cNvPr>
          <p:cNvPicPr>
            <a:picLocks noChangeAspect="1"/>
          </p:cNvPicPr>
          <p:nvPr/>
        </p:nvPicPr>
        <p:blipFill>
          <a:blip r:embed="rId2"/>
          <a:stretch>
            <a:fillRect/>
          </a:stretch>
        </p:blipFill>
        <p:spPr>
          <a:xfrm>
            <a:off x="244740" y="1921164"/>
            <a:ext cx="8816132" cy="4318220"/>
          </a:xfrm>
          <a:prstGeom prst="rect">
            <a:avLst/>
          </a:prstGeom>
        </p:spPr>
      </p:pic>
      <p:sp>
        <p:nvSpPr>
          <p:cNvPr id="6" name="Rectangle 5">
            <a:extLst>
              <a:ext uri="{FF2B5EF4-FFF2-40B4-BE49-F238E27FC236}">
                <a16:creationId xmlns:a16="http://schemas.microsoft.com/office/drawing/2014/main" id="{7F14BE5C-4A2F-D3C5-A644-442AA185AA9E}"/>
              </a:ext>
            </a:extLst>
          </p:cNvPr>
          <p:cNvSpPr/>
          <p:nvPr/>
        </p:nvSpPr>
        <p:spPr>
          <a:xfrm>
            <a:off x="2253673" y="2595418"/>
            <a:ext cx="2715491" cy="10160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AF41BBDB-E14C-E074-49F9-07BE4D3F3554}"/>
              </a:ext>
            </a:extLst>
          </p:cNvPr>
          <p:cNvSpPr/>
          <p:nvPr/>
        </p:nvSpPr>
        <p:spPr>
          <a:xfrm>
            <a:off x="2253673" y="2711796"/>
            <a:ext cx="2715491" cy="10160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3B686DE8-2F1E-F10B-B88F-A99947C3D573}"/>
              </a:ext>
            </a:extLst>
          </p:cNvPr>
          <p:cNvSpPr/>
          <p:nvPr/>
        </p:nvSpPr>
        <p:spPr>
          <a:xfrm>
            <a:off x="2253673" y="2880822"/>
            <a:ext cx="2715491" cy="10160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0D761147-AE1E-3A5F-D039-1F94CD168553}"/>
              </a:ext>
            </a:extLst>
          </p:cNvPr>
          <p:cNvSpPr/>
          <p:nvPr/>
        </p:nvSpPr>
        <p:spPr>
          <a:xfrm>
            <a:off x="2253672" y="3034238"/>
            <a:ext cx="2715491" cy="10160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D69A913-7515-BCC9-20A7-124B268374D6}"/>
              </a:ext>
            </a:extLst>
          </p:cNvPr>
          <p:cNvSpPr/>
          <p:nvPr/>
        </p:nvSpPr>
        <p:spPr>
          <a:xfrm>
            <a:off x="2253672" y="3187533"/>
            <a:ext cx="2715491" cy="10160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EB7AE4F-801C-3E46-05E0-5F9AD31731AB}"/>
              </a:ext>
            </a:extLst>
          </p:cNvPr>
          <p:cNvSpPr/>
          <p:nvPr/>
        </p:nvSpPr>
        <p:spPr>
          <a:xfrm>
            <a:off x="2253672" y="3324444"/>
            <a:ext cx="2715491" cy="10160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566348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46846C6-D829-97DF-7CE8-F8858A25EA17}"/>
              </a:ext>
            </a:extLst>
          </p:cNvPr>
          <p:cNvPicPr>
            <a:picLocks noChangeAspect="1"/>
          </p:cNvPicPr>
          <p:nvPr/>
        </p:nvPicPr>
        <p:blipFill>
          <a:blip r:embed="rId2"/>
          <a:stretch>
            <a:fillRect/>
          </a:stretch>
        </p:blipFill>
        <p:spPr>
          <a:xfrm>
            <a:off x="1965960" y="1888645"/>
            <a:ext cx="9026734" cy="5043911"/>
          </a:xfrm>
          <a:prstGeom prst="rect">
            <a:avLst/>
          </a:prstGeom>
        </p:spPr>
      </p:pic>
      <p:sp>
        <p:nvSpPr>
          <p:cNvPr id="2" name="Title 1">
            <a:extLst>
              <a:ext uri="{FF2B5EF4-FFF2-40B4-BE49-F238E27FC236}">
                <a16:creationId xmlns:a16="http://schemas.microsoft.com/office/drawing/2014/main" id="{CEBBA989-1CC1-9661-A3BA-D287B6FF44C5}"/>
              </a:ext>
            </a:extLst>
          </p:cNvPr>
          <p:cNvSpPr>
            <a:spLocks noGrp="1"/>
          </p:cNvSpPr>
          <p:nvPr>
            <p:ph type="title"/>
          </p:nvPr>
        </p:nvSpPr>
        <p:spPr>
          <a:xfrm>
            <a:off x="838200" y="365125"/>
            <a:ext cx="10515600" cy="1372235"/>
          </a:xfrm>
          <a:solidFill>
            <a:srgbClr val="EDECDE"/>
          </a:solidFill>
        </p:spPr>
        <p:txBody>
          <a:bodyPr/>
          <a:lstStyle/>
          <a:p>
            <a:pPr marL="342900" indent="-342900"/>
            <a:r>
              <a:rPr lang="en-US" dirty="0"/>
              <a:t>Title II/IV Needs Assessment Details</a:t>
            </a:r>
          </a:p>
        </p:txBody>
      </p:sp>
      <p:sp>
        <p:nvSpPr>
          <p:cNvPr id="6" name="Rectangle 5">
            <a:extLst>
              <a:ext uri="{FF2B5EF4-FFF2-40B4-BE49-F238E27FC236}">
                <a16:creationId xmlns:a16="http://schemas.microsoft.com/office/drawing/2014/main" id="{7F14BE5C-4A2F-D3C5-A644-442AA185AA9E}"/>
              </a:ext>
            </a:extLst>
          </p:cNvPr>
          <p:cNvSpPr/>
          <p:nvPr/>
        </p:nvSpPr>
        <p:spPr>
          <a:xfrm>
            <a:off x="2253673" y="2595418"/>
            <a:ext cx="2715491" cy="10160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AF41BBDB-E14C-E074-49F9-07BE4D3F3554}"/>
              </a:ext>
            </a:extLst>
          </p:cNvPr>
          <p:cNvSpPr/>
          <p:nvPr/>
        </p:nvSpPr>
        <p:spPr>
          <a:xfrm>
            <a:off x="2253673" y="2711796"/>
            <a:ext cx="2715491" cy="10160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3B686DE8-2F1E-F10B-B88F-A99947C3D573}"/>
              </a:ext>
            </a:extLst>
          </p:cNvPr>
          <p:cNvSpPr/>
          <p:nvPr/>
        </p:nvSpPr>
        <p:spPr>
          <a:xfrm>
            <a:off x="2253673" y="2880822"/>
            <a:ext cx="2715491" cy="10160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0D761147-AE1E-3A5F-D039-1F94CD168553}"/>
              </a:ext>
            </a:extLst>
          </p:cNvPr>
          <p:cNvSpPr/>
          <p:nvPr/>
        </p:nvSpPr>
        <p:spPr>
          <a:xfrm>
            <a:off x="2253672" y="3034238"/>
            <a:ext cx="2715491" cy="10160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D69A913-7515-BCC9-20A7-124B268374D6}"/>
              </a:ext>
            </a:extLst>
          </p:cNvPr>
          <p:cNvSpPr/>
          <p:nvPr/>
        </p:nvSpPr>
        <p:spPr>
          <a:xfrm>
            <a:off x="2253672" y="3187533"/>
            <a:ext cx="2715491" cy="10160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EB7AE4F-801C-3E46-05E0-5F9AD31731AB}"/>
              </a:ext>
            </a:extLst>
          </p:cNvPr>
          <p:cNvSpPr/>
          <p:nvPr/>
        </p:nvSpPr>
        <p:spPr>
          <a:xfrm>
            <a:off x="2253672" y="3324444"/>
            <a:ext cx="2715491" cy="10160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243081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46846C6-D829-97DF-7CE8-F8858A25EA17}"/>
              </a:ext>
            </a:extLst>
          </p:cNvPr>
          <p:cNvPicPr>
            <a:picLocks noChangeAspect="1"/>
          </p:cNvPicPr>
          <p:nvPr/>
        </p:nvPicPr>
        <p:blipFill>
          <a:blip r:embed="rId2"/>
          <a:stretch>
            <a:fillRect/>
          </a:stretch>
        </p:blipFill>
        <p:spPr>
          <a:xfrm>
            <a:off x="1965960" y="1888645"/>
            <a:ext cx="9026734" cy="5043911"/>
          </a:xfrm>
          <a:prstGeom prst="rect">
            <a:avLst/>
          </a:prstGeom>
        </p:spPr>
      </p:pic>
      <p:sp>
        <p:nvSpPr>
          <p:cNvPr id="2" name="Title 1">
            <a:extLst>
              <a:ext uri="{FF2B5EF4-FFF2-40B4-BE49-F238E27FC236}">
                <a16:creationId xmlns:a16="http://schemas.microsoft.com/office/drawing/2014/main" id="{CEBBA989-1CC1-9661-A3BA-D287B6FF44C5}"/>
              </a:ext>
            </a:extLst>
          </p:cNvPr>
          <p:cNvSpPr>
            <a:spLocks noGrp="1"/>
          </p:cNvSpPr>
          <p:nvPr>
            <p:ph type="title"/>
          </p:nvPr>
        </p:nvSpPr>
        <p:spPr>
          <a:xfrm>
            <a:off x="838200" y="365125"/>
            <a:ext cx="10515600" cy="1372235"/>
          </a:xfrm>
          <a:solidFill>
            <a:srgbClr val="EDECDE"/>
          </a:solidFill>
        </p:spPr>
        <p:txBody>
          <a:bodyPr/>
          <a:lstStyle/>
          <a:p>
            <a:pPr marL="342900" indent="-342900"/>
            <a:r>
              <a:rPr lang="en-US" dirty="0"/>
              <a:t>Title II/IV Needs Assessment Details</a:t>
            </a:r>
          </a:p>
        </p:txBody>
      </p:sp>
      <p:sp>
        <p:nvSpPr>
          <p:cNvPr id="6" name="Rectangle 5">
            <a:extLst>
              <a:ext uri="{FF2B5EF4-FFF2-40B4-BE49-F238E27FC236}">
                <a16:creationId xmlns:a16="http://schemas.microsoft.com/office/drawing/2014/main" id="{7F14BE5C-4A2F-D3C5-A644-442AA185AA9E}"/>
              </a:ext>
            </a:extLst>
          </p:cNvPr>
          <p:cNvSpPr/>
          <p:nvPr/>
        </p:nvSpPr>
        <p:spPr>
          <a:xfrm>
            <a:off x="2253673" y="2595418"/>
            <a:ext cx="2715491" cy="10160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AF41BBDB-E14C-E074-49F9-07BE4D3F3554}"/>
              </a:ext>
            </a:extLst>
          </p:cNvPr>
          <p:cNvSpPr/>
          <p:nvPr/>
        </p:nvSpPr>
        <p:spPr>
          <a:xfrm>
            <a:off x="2253673" y="2711796"/>
            <a:ext cx="2715491" cy="10160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3B686DE8-2F1E-F10B-B88F-A99947C3D573}"/>
              </a:ext>
            </a:extLst>
          </p:cNvPr>
          <p:cNvSpPr/>
          <p:nvPr/>
        </p:nvSpPr>
        <p:spPr>
          <a:xfrm>
            <a:off x="2253673" y="2880822"/>
            <a:ext cx="2715491" cy="10160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0D761147-AE1E-3A5F-D039-1F94CD168553}"/>
              </a:ext>
            </a:extLst>
          </p:cNvPr>
          <p:cNvSpPr/>
          <p:nvPr/>
        </p:nvSpPr>
        <p:spPr>
          <a:xfrm>
            <a:off x="2253672" y="3034238"/>
            <a:ext cx="2715491" cy="10160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D69A913-7515-BCC9-20A7-124B268374D6}"/>
              </a:ext>
            </a:extLst>
          </p:cNvPr>
          <p:cNvSpPr/>
          <p:nvPr/>
        </p:nvSpPr>
        <p:spPr>
          <a:xfrm>
            <a:off x="2253672" y="3187533"/>
            <a:ext cx="2715491" cy="10160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EB7AE4F-801C-3E46-05E0-5F9AD31731AB}"/>
              </a:ext>
            </a:extLst>
          </p:cNvPr>
          <p:cNvSpPr/>
          <p:nvPr/>
        </p:nvSpPr>
        <p:spPr>
          <a:xfrm>
            <a:off x="2253672" y="3324444"/>
            <a:ext cx="2715491" cy="10160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Graphic 4" descr="Lock with solid fill">
            <a:extLst>
              <a:ext uri="{FF2B5EF4-FFF2-40B4-BE49-F238E27FC236}">
                <a16:creationId xmlns:a16="http://schemas.microsoft.com/office/drawing/2014/main" id="{F7AE31E0-20C3-9A35-0672-10F3576BF7B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947160" y="2075688"/>
            <a:ext cx="3861816" cy="3861816"/>
          </a:xfrm>
          <a:prstGeom prst="rect">
            <a:avLst/>
          </a:prstGeom>
        </p:spPr>
      </p:pic>
    </p:spTree>
    <p:extLst>
      <p:ext uri="{BB962C8B-B14F-4D97-AF65-F5344CB8AC3E}">
        <p14:creationId xmlns:p14="http://schemas.microsoft.com/office/powerpoint/2010/main" val="26833889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BBA989-1CC1-9661-A3BA-D287B6FF44C5}"/>
              </a:ext>
            </a:extLst>
          </p:cNvPr>
          <p:cNvSpPr>
            <a:spLocks noGrp="1"/>
          </p:cNvSpPr>
          <p:nvPr>
            <p:ph type="title"/>
          </p:nvPr>
        </p:nvSpPr>
        <p:spPr>
          <a:xfrm>
            <a:off x="838200" y="365125"/>
            <a:ext cx="10515600" cy="1372235"/>
          </a:xfrm>
          <a:solidFill>
            <a:srgbClr val="EDECDE"/>
          </a:solidFill>
        </p:spPr>
        <p:txBody>
          <a:bodyPr/>
          <a:lstStyle/>
          <a:p>
            <a:pPr marL="342900" indent="-342900"/>
            <a:r>
              <a:rPr lang="en-US" dirty="0"/>
              <a:t>Title II/IV Needs Assessment Details</a:t>
            </a:r>
          </a:p>
        </p:txBody>
      </p:sp>
      <p:sp>
        <p:nvSpPr>
          <p:cNvPr id="6" name="Rectangle 5">
            <a:extLst>
              <a:ext uri="{FF2B5EF4-FFF2-40B4-BE49-F238E27FC236}">
                <a16:creationId xmlns:a16="http://schemas.microsoft.com/office/drawing/2014/main" id="{7F14BE5C-4A2F-D3C5-A644-442AA185AA9E}"/>
              </a:ext>
            </a:extLst>
          </p:cNvPr>
          <p:cNvSpPr/>
          <p:nvPr/>
        </p:nvSpPr>
        <p:spPr>
          <a:xfrm>
            <a:off x="2253673" y="2595418"/>
            <a:ext cx="2715491" cy="10160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AF41BBDB-E14C-E074-49F9-07BE4D3F3554}"/>
              </a:ext>
            </a:extLst>
          </p:cNvPr>
          <p:cNvSpPr/>
          <p:nvPr/>
        </p:nvSpPr>
        <p:spPr>
          <a:xfrm>
            <a:off x="2253673" y="2711796"/>
            <a:ext cx="2715491" cy="10160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3B686DE8-2F1E-F10B-B88F-A99947C3D573}"/>
              </a:ext>
            </a:extLst>
          </p:cNvPr>
          <p:cNvSpPr/>
          <p:nvPr/>
        </p:nvSpPr>
        <p:spPr>
          <a:xfrm>
            <a:off x="2253673" y="2880822"/>
            <a:ext cx="2715491" cy="10160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0D761147-AE1E-3A5F-D039-1F94CD168553}"/>
              </a:ext>
            </a:extLst>
          </p:cNvPr>
          <p:cNvSpPr/>
          <p:nvPr/>
        </p:nvSpPr>
        <p:spPr>
          <a:xfrm>
            <a:off x="2253672" y="3034238"/>
            <a:ext cx="2715491" cy="10160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D69A913-7515-BCC9-20A7-124B268374D6}"/>
              </a:ext>
            </a:extLst>
          </p:cNvPr>
          <p:cNvSpPr/>
          <p:nvPr/>
        </p:nvSpPr>
        <p:spPr>
          <a:xfrm>
            <a:off x="2253672" y="3187533"/>
            <a:ext cx="2715491" cy="10160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EB7AE4F-801C-3E46-05E0-5F9AD31731AB}"/>
              </a:ext>
            </a:extLst>
          </p:cNvPr>
          <p:cNvSpPr/>
          <p:nvPr/>
        </p:nvSpPr>
        <p:spPr>
          <a:xfrm>
            <a:off x="2253672" y="3324444"/>
            <a:ext cx="2715491" cy="10160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Graphic 4" descr="Lock with solid fill">
            <a:extLst>
              <a:ext uri="{FF2B5EF4-FFF2-40B4-BE49-F238E27FC236}">
                <a16:creationId xmlns:a16="http://schemas.microsoft.com/office/drawing/2014/main" id="{F7AE31E0-20C3-9A35-0672-10F3576BF7B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947160" y="2075688"/>
            <a:ext cx="3861816" cy="3861816"/>
          </a:xfrm>
          <a:prstGeom prst="rect">
            <a:avLst/>
          </a:prstGeom>
        </p:spPr>
      </p:pic>
      <p:pic>
        <p:nvPicPr>
          <p:cNvPr id="12" name="Picture 11">
            <a:extLst>
              <a:ext uri="{FF2B5EF4-FFF2-40B4-BE49-F238E27FC236}">
                <a16:creationId xmlns:a16="http://schemas.microsoft.com/office/drawing/2014/main" id="{D8BE22B9-6C89-ADBB-D070-32A91F03B0AE}"/>
              </a:ext>
            </a:extLst>
          </p:cNvPr>
          <p:cNvPicPr>
            <a:picLocks noChangeAspect="1"/>
          </p:cNvPicPr>
          <p:nvPr/>
        </p:nvPicPr>
        <p:blipFill>
          <a:blip r:embed="rId4"/>
          <a:stretch>
            <a:fillRect/>
          </a:stretch>
        </p:blipFill>
        <p:spPr>
          <a:xfrm>
            <a:off x="2253672" y="1737360"/>
            <a:ext cx="7158822" cy="5137272"/>
          </a:xfrm>
          <a:prstGeom prst="rect">
            <a:avLst/>
          </a:prstGeom>
        </p:spPr>
      </p:pic>
      <p:sp>
        <p:nvSpPr>
          <p:cNvPr id="13" name="Arrow: Right 12">
            <a:extLst>
              <a:ext uri="{FF2B5EF4-FFF2-40B4-BE49-F238E27FC236}">
                <a16:creationId xmlns:a16="http://schemas.microsoft.com/office/drawing/2014/main" id="{52EF83A8-866F-BDBE-BD55-C72CFB8BCEEE}"/>
              </a:ext>
            </a:extLst>
          </p:cNvPr>
          <p:cNvSpPr/>
          <p:nvPr/>
        </p:nvSpPr>
        <p:spPr>
          <a:xfrm rot="2212500">
            <a:off x="2434702" y="4560684"/>
            <a:ext cx="2262909" cy="1450109"/>
          </a:xfrm>
          <a:prstGeom prst="rightArrow">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429322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BBA989-1CC1-9661-A3BA-D287B6FF44C5}"/>
              </a:ext>
            </a:extLst>
          </p:cNvPr>
          <p:cNvSpPr>
            <a:spLocks noGrp="1"/>
          </p:cNvSpPr>
          <p:nvPr>
            <p:ph type="title"/>
          </p:nvPr>
        </p:nvSpPr>
        <p:spPr>
          <a:xfrm>
            <a:off x="838200" y="365125"/>
            <a:ext cx="10515600" cy="1372235"/>
          </a:xfrm>
          <a:solidFill>
            <a:srgbClr val="EDECDE"/>
          </a:solidFill>
        </p:spPr>
        <p:txBody>
          <a:bodyPr/>
          <a:lstStyle/>
          <a:p>
            <a:pPr marL="342900" indent="-342900"/>
            <a:r>
              <a:rPr lang="en-US" dirty="0"/>
              <a:t>Title II/IV Amendments </a:t>
            </a:r>
          </a:p>
        </p:txBody>
      </p:sp>
      <p:sp>
        <p:nvSpPr>
          <p:cNvPr id="3" name="Content Placeholder 2">
            <a:extLst>
              <a:ext uri="{FF2B5EF4-FFF2-40B4-BE49-F238E27FC236}">
                <a16:creationId xmlns:a16="http://schemas.microsoft.com/office/drawing/2014/main" id="{C4E51F59-EE8F-DAB4-684B-E02186440366}"/>
              </a:ext>
            </a:extLst>
          </p:cNvPr>
          <p:cNvSpPr>
            <a:spLocks noGrp="1"/>
          </p:cNvSpPr>
          <p:nvPr>
            <p:ph idx="1"/>
          </p:nvPr>
        </p:nvSpPr>
        <p:spPr/>
        <p:txBody>
          <a:bodyPr/>
          <a:lstStyle/>
          <a:p>
            <a:pPr marL="0" marR="0" indent="0" algn="l">
              <a:spcBef>
                <a:spcPts val="0"/>
              </a:spcBef>
              <a:spcAft>
                <a:spcPts val="0"/>
              </a:spcAft>
              <a:buNone/>
            </a:pPr>
            <a:r>
              <a:rPr lang="en-US" sz="3600" b="0" i="1" dirty="0">
                <a:solidFill>
                  <a:srgbClr val="000000"/>
                </a:solidFill>
                <a:effectLst/>
                <a:highlight>
                  <a:srgbClr val="FFFFFF"/>
                </a:highlight>
                <a:latin typeface="Aptos" panose="020B0004020202020204" pitchFamily="34" charset="0"/>
              </a:rPr>
              <a:t>Amendments will occur in Fall, Winter and Spring and schools will receive email notification the month prior so they will have an opportunity to request changes to their budget.  </a:t>
            </a:r>
            <a:endParaRPr lang="en-US" sz="3600" b="0" i="0" dirty="0">
              <a:solidFill>
                <a:srgbClr val="000000"/>
              </a:solidFill>
              <a:effectLst/>
              <a:highlight>
                <a:srgbClr val="FFFFFF"/>
              </a:highlight>
              <a:latin typeface="Times New Roman" panose="02020603050405020304" pitchFamily="18" charset="0"/>
            </a:endParaRPr>
          </a:p>
          <a:p>
            <a:endParaRPr lang="en-US" dirty="0"/>
          </a:p>
        </p:txBody>
      </p:sp>
      <p:graphicFrame>
        <p:nvGraphicFramePr>
          <p:cNvPr id="4" name="Diagram 3">
            <a:extLst>
              <a:ext uri="{FF2B5EF4-FFF2-40B4-BE49-F238E27FC236}">
                <a16:creationId xmlns:a16="http://schemas.microsoft.com/office/drawing/2014/main" id="{87C26058-4E3E-7E17-D2A2-BDCDAD68C1E9}"/>
              </a:ext>
            </a:extLst>
          </p:cNvPr>
          <p:cNvGraphicFramePr/>
          <p:nvPr>
            <p:extLst>
              <p:ext uri="{D42A27DB-BD31-4B8C-83A1-F6EECF244321}">
                <p14:modId xmlns:p14="http://schemas.microsoft.com/office/powerpoint/2010/main" val="4035705798"/>
              </p:ext>
            </p:extLst>
          </p:nvPr>
        </p:nvGraphicFramePr>
        <p:xfrm>
          <a:off x="331216" y="2011680"/>
          <a:ext cx="11574272" cy="5745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608845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BBA989-1CC1-9661-A3BA-D287B6FF44C5}"/>
              </a:ext>
            </a:extLst>
          </p:cNvPr>
          <p:cNvSpPr>
            <a:spLocks noGrp="1"/>
          </p:cNvSpPr>
          <p:nvPr>
            <p:ph type="title"/>
          </p:nvPr>
        </p:nvSpPr>
        <p:spPr>
          <a:xfrm>
            <a:off x="838200" y="365125"/>
            <a:ext cx="10515600" cy="1372235"/>
          </a:xfrm>
          <a:solidFill>
            <a:srgbClr val="EDECDE"/>
          </a:solidFill>
        </p:spPr>
        <p:txBody>
          <a:bodyPr/>
          <a:lstStyle/>
          <a:p>
            <a:pPr marL="342900" indent="-342900"/>
            <a:r>
              <a:rPr lang="en-US" dirty="0"/>
              <a:t>Title II/IV Reminders</a:t>
            </a:r>
          </a:p>
        </p:txBody>
      </p:sp>
      <p:sp>
        <p:nvSpPr>
          <p:cNvPr id="3" name="Content Placeholder 2">
            <a:extLst>
              <a:ext uri="{FF2B5EF4-FFF2-40B4-BE49-F238E27FC236}">
                <a16:creationId xmlns:a16="http://schemas.microsoft.com/office/drawing/2014/main" id="{C4E51F59-EE8F-DAB4-684B-E02186440366}"/>
              </a:ext>
            </a:extLst>
          </p:cNvPr>
          <p:cNvSpPr>
            <a:spLocks noGrp="1"/>
          </p:cNvSpPr>
          <p:nvPr>
            <p:ph idx="1"/>
          </p:nvPr>
        </p:nvSpPr>
        <p:spPr/>
        <p:txBody>
          <a:bodyPr>
            <a:normAutofit/>
          </a:bodyPr>
          <a:lstStyle/>
          <a:p>
            <a:pPr marL="0" indent="0">
              <a:buNone/>
            </a:pPr>
            <a:r>
              <a:rPr lang="en-US" sz="4800" dirty="0"/>
              <a:t>R. A. N </a:t>
            </a:r>
          </a:p>
          <a:p>
            <a:pPr marL="0" indent="0">
              <a:buNone/>
            </a:pPr>
            <a:r>
              <a:rPr lang="en-US" sz="2400" dirty="0"/>
              <a:t>Responsibility, Allocable, Necessary</a:t>
            </a:r>
          </a:p>
        </p:txBody>
      </p:sp>
      <p:pic>
        <p:nvPicPr>
          <p:cNvPr id="5" name="Picture 4">
            <a:extLst>
              <a:ext uri="{FF2B5EF4-FFF2-40B4-BE49-F238E27FC236}">
                <a16:creationId xmlns:a16="http://schemas.microsoft.com/office/drawing/2014/main" id="{2F521AC0-FF23-8714-2AC5-055A44C6D28F}"/>
              </a:ext>
            </a:extLst>
          </p:cNvPr>
          <p:cNvPicPr>
            <a:picLocks noChangeAspect="1"/>
          </p:cNvPicPr>
          <p:nvPr/>
        </p:nvPicPr>
        <p:blipFill>
          <a:blip r:embed="rId2"/>
          <a:stretch>
            <a:fillRect/>
          </a:stretch>
        </p:blipFill>
        <p:spPr>
          <a:xfrm>
            <a:off x="6559184" y="182880"/>
            <a:ext cx="5200111" cy="6858000"/>
          </a:xfrm>
          <a:prstGeom prst="rect">
            <a:avLst/>
          </a:prstGeom>
        </p:spPr>
      </p:pic>
      <p:sp>
        <p:nvSpPr>
          <p:cNvPr id="4" name="Rectangle 3">
            <a:extLst>
              <a:ext uri="{FF2B5EF4-FFF2-40B4-BE49-F238E27FC236}">
                <a16:creationId xmlns:a16="http://schemas.microsoft.com/office/drawing/2014/main" id="{32732505-DAEA-EF98-94D2-94BD6402D781}"/>
              </a:ext>
            </a:extLst>
          </p:cNvPr>
          <p:cNvSpPr/>
          <p:nvPr/>
        </p:nvSpPr>
        <p:spPr>
          <a:xfrm>
            <a:off x="8007927" y="182880"/>
            <a:ext cx="2817091" cy="26046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799433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BBA989-1CC1-9661-A3BA-D287B6FF44C5}"/>
              </a:ext>
            </a:extLst>
          </p:cNvPr>
          <p:cNvSpPr>
            <a:spLocks noGrp="1"/>
          </p:cNvSpPr>
          <p:nvPr>
            <p:ph type="title"/>
          </p:nvPr>
        </p:nvSpPr>
        <p:spPr>
          <a:xfrm>
            <a:off x="838200" y="365125"/>
            <a:ext cx="10515600" cy="1372235"/>
          </a:xfrm>
          <a:solidFill>
            <a:srgbClr val="EDECDE"/>
          </a:solidFill>
        </p:spPr>
        <p:txBody>
          <a:bodyPr/>
          <a:lstStyle/>
          <a:p>
            <a:pPr marL="342900" indent="-342900"/>
            <a:r>
              <a:rPr lang="en-US" dirty="0"/>
              <a:t>Title II/IV Reminders</a:t>
            </a:r>
          </a:p>
        </p:txBody>
      </p:sp>
      <p:sp>
        <p:nvSpPr>
          <p:cNvPr id="3" name="Content Placeholder 2">
            <a:extLst>
              <a:ext uri="{FF2B5EF4-FFF2-40B4-BE49-F238E27FC236}">
                <a16:creationId xmlns:a16="http://schemas.microsoft.com/office/drawing/2014/main" id="{C4E51F59-EE8F-DAB4-684B-E02186440366}"/>
              </a:ext>
            </a:extLst>
          </p:cNvPr>
          <p:cNvSpPr>
            <a:spLocks noGrp="1"/>
          </p:cNvSpPr>
          <p:nvPr>
            <p:ph idx="1"/>
          </p:nvPr>
        </p:nvSpPr>
        <p:spPr/>
        <p:txBody>
          <a:bodyPr>
            <a:normAutofit/>
          </a:bodyPr>
          <a:lstStyle/>
          <a:p>
            <a:pPr marL="0" indent="0">
              <a:buNone/>
            </a:pPr>
            <a:r>
              <a:rPr lang="en-US" sz="4800" dirty="0"/>
              <a:t>R. A. N </a:t>
            </a:r>
          </a:p>
          <a:p>
            <a:pPr marL="0" indent="0">
              <a:buNone/>
            </a:pPr>
            <a:r>
              <a:rPr lang="en-US" sz="2400" dirty="0"/>
              <a:t>Responsibility, Allocable, Necessary</a:t>
            </a:r>
          </a:p>
        </p:txBody>
      </p:sp>
      <p:pic>
        <p:nvPicPr>
          <p:cNvPr id="5" name="Picture 4">
            <a:extLst>
              <a:ext uri="{FF2B5EF4-FFF2-40B4-BE49-F238E27FC236}">
                <a16:creationId xmlns:a16="http://schemas.microsoft.com/office/drawing/2014/main" id="{2F521AC0-FF23-8714-2AC5-055A44C6D28F}"/>
              </a:ext>
            </a:extLst>
          </p:cNvPr>
          <p:cNvPicPr>
            <a:picLocks noChangeAspect="1"/>
          </p:cNvPicPr>
          <p:nvPr/>
        </p:nvPicPr>
        <p:blipFill>
          <a:blip r:embed="rId2"/>
          <a:stretch>
            <a:fillRect/>
          </a:stretch>
        </p:blipFill>
        <p:spPr>
          <a:xfrm>
            <a:off x="6559184" y="182880"/>
            <a:ext cx="5200111" cy="6858000"/>
          </a:xfrm>
          <a:prstGeom prst="rect">
            <a:avLst/>
          </a:prstGeom>
        </p:spPr>
      </p:pic>
      <p:sp>
        <p:nvSpPr>
          <p:cNvPr id="4" name="Arrow: Up 3">
            <a:extLst>
              <a:ext uri="{FF2B5EF4-FFF2-40B4-BE49-F238E27FC236}">
                <a16:creationId xmlns:a16="http://schemas.microsoft.com/office/drawing/2014/main" id="{F2F69461-5710-A7E9-EC18-10C014465965}"/>
              </a:ext>
            </a:extLst>
          </p:cNvPr>
          <p:cNvSpPr/>
          <p:nvPr/>
        </p:nvSpPr>
        <p:spPr>
          <a:xfrm rot="6500118">
            <a:off x="7648548" y="4103815"/>
            <a:ext cx="1512731" cy="2011218"/>
          </a:xfrm>
          <a:prstGeom prst="upArrow">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8FCEF7A9-6A66-CD68-0D88-1E4450170983}"/>
              </a:ext>
            </a:extLst>
          </p:cNvPr>
          <p:cNvSpPr/>
          <p:nvPr/>
        </p:nvSpPr>
        <p:spPr>
          <a:xfrm>
            <a:off x="8007927" y="182880"/>
            <a:ext cx="2817091" cy="26046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354644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BBA989-1CC1-9661-A3BA-D287B6FF44C5}"/>
              </a:ext>
            </a:extLst>
          </p:cNvPr>
          <p:cNvSpPr>
            <a:spLocks noGrp="1"/>
          </p:cNvSpPr>
          <p:nvPr>
            <p:ph type="title"/>
          </p:nvPr>
        </p:nvSpPr>
        <p:spPr>
          <a:xfrm>
            <a:off x="838200" y="365125"/>
            <a:ext cx="10515600" cy="1372235"/>
          </a:xfrm>
          <a:solidFill>
            <a:srgbClr val="EDECDE"/>
          </a:solidFill>
        </p:spPr>
        <p:txBody>
          <a:bodyPr/>
          <a:lstStyle/>
          <a:p>
            <a:pPr marL="342900" indent="-342900"/>
            <a:r>
              <a:rPr lang="en-US" dirty="0"/>
              <a:t>Title II/IV Reminders</a:t>
            </a:r>
          </a:p>
        </p:txBody>
      </p:sp>
      <p:sp>
        <p:nvSpPr>
          <p:cNvPr id="3" name="Content Placeholder 2">
            <a:extLst>
              <a:ext uri="{FF2B5EF4-FFF2-40B4-BE49-F238E27FC236}">
                <a16:creationId xmlns:a16="http://schemas.microsoft.com/office/drawing/2014/main" id="{C4E51F59-EE8F-DAB4-684B-E02186440366}"/>
              </a:ext>
            </a:extLst>
          </p:cNvPr>
          <p:cNvSpPr>
            <a:spLocks noGrp="1"/>
          </p:cNvSpPr>
          <p:nvPr>
            <p:ph idx="1"/>
          </p:nvPr>
        </p:nvSpPr>
        <p:spPr/>
        <p:txBody>
          <a:bodyPr>
            <a:normAutofit/>
          </a:bodyPr>
          <a:lstStyle/>
          <a:p>
            <a:pPr marL="0" indent="0">
              <a:buNone/>
            </a:pPr>
            <a:r>
              <a:rPr lang="en-US" sz="4800" dirty="0"/>
              <a:t>R. A. N </a:t>
            </a:r>
          </a:p>
          <a:p>
            <a:pPr marL="0" indent="0">
              <a:buNone/>
            </a:pPr>
            <a:r>
              <a:rPr lang="en-US" sz="2400" dirty="0"/>
              <a:t>Responsibility, Allocable, Necessary</a:t>
            </a:r>
          </a:p>
        </p:txBody>
      </p:sp>
      <p:pic>
        <p:nvPicPr>
          <p:cNvPr id="5" name="Picture 4">
            <a:extLst>
              <a:ext uri="{FF2B5EF4-FFF2-40B4-BE49-F238E27FC236}">
                <a16:creationId xmlns:a16="http://schemas.microsoft.com/office/drawing/2014/main" id="{2F521AC0-FF23-8714-2AC5-055A44C6D28F}"/>
              </a:ext>
            </a:extLst>
          </p:cNvPr>
          <p:cNvPicPr>
            <a:picLocks noChangeAspect="1"/>
          </p:cNvPicPr>
          <p:nvPr/>
        </p:nvPicPr>
        <p:blipFill>
          <a:blip r:embed="rId2"/>
          <a:stretch>
            <a:fillRect/>
          </a:stretch>
        </p:blipFill>
        <p:spPr>
          <a:xfrm>
            <a:off x="6559184" y="182880"/>
            <a:ext cx="5200111" cy="6858000"/>
          </a:xfrm>
          <a:prstGeom prst="rect">
            <a:avLst/>
          </a:prstGeom>
        </p:spPr>
      </p:pic>
      <p:sp>
        <p:nvSpPr>
          <p:cNvPr id="4" name="Arrow: Up 3">
            <a:extLst>
              <a:ext uri="{FF2B5EF4-FFF2-40B4-BE49-F238E27FC236}">
                <a16:creationId xmlns:a16="http://schemas.microsoft.com/office/drawing/2014/main" id="{F2F69461-5710-A7E9-EC18-10C014465965}"/>
              </a:ext>
            </a:extLst>
          </p:cNvPr>
          <p:cNvSpPr/>
          <p:nvPr/>
        </p:nvSpPr>
        <p:spPr>
          <a:xfrm rot="6500118">
            <a:off x="7685493" y="1480689"/>
            <a:ext cx="1512731" cy="2011218"/>
          </a:xfrm>
          <a:prstGeom prst="upArrow">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44160663-4222-9B97-BDB2-1797703BA100}"/>
              </a:ext>
            </a:extLst>
          </p:cNvPr>
          <p:cNvSpPr/>
          <p:nvPr/>
        </p:nvSpPr>
        <p:spPr>
          <a:xfrm>
            <a:off x="8007927" y="182880"/>
            <a:ext cx="2817091" cy="26046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325163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BBA989-1CC1-9661-A3BA-D287B6FF44C5}"/>
              </a:ext>
            </a:extLst>
          </p:cNvPr>
          <p:cNvSpPr>
            <a:spLocks noGrp="1"/>
          </p:cNvSpPr>
          <p:nvPr>
            <p:ph type="title"/>
          </p:nvPr>
        </p:nvSpPr>
        <p:spPr>
          <a:xfrm>
            <a:off x="838200" y="365125"/>
            <a:ext cx="10515600" cy="1372235"/>
          </a:xfrm>
          <a:solidFill>
            <a:srgbClr val="EDECDE"/>
          </a:solidFill>
        </p:spPr>
        <p:txBody>
          <a:bodyPr/>
          <a:lstStyle/>
          <a:p>
            <a:pPr marL="342900" indent="-342900"/>
            <a:r>
              <a:rPr lang="en-US" dirty="0"/>
              <a:t>Wrap Up</a:t>
            </a:r>
          </a:p>
        </p:txBody>
      </p:sp>
      <p:pic>
        <p:nvPicPr>
          <p:cNvPr id="4098" name="Picture 2" descr="Around Town: Annual Sandcastle contest ...">
            <a:extLst>
              <a:ext uri="{FF2B5EF4-FFF2-40B4-BE49-F238E27FC236}">
                <a16:creationId xmlns:a16="http://schemas.microsoft.com/office/drawing/2014/main" id="{9D3565AC-E763-C9AE-7369-2FB2B53897E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05018" y="2249054"/>
            <a:ext cx="5929601" cy="3636271"/>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Valuing Work In Progress (WIP ...">
            <a:extLst>
              <a:ext uri="{FF2B5EF4-FFF2-40B4-BE49-F238E27FC236}">
                <a16:creationId xmlns:a16="http://schemas.microsoft.com/office/drawing/2014/main" id="{9DF4D722-144F-5738-9F6A-5E1367C061F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7381" y="2817970"/>
            <a:ext cx="4370675" cy="24394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171796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1A6F2C4-4D8D-3F65-A506-080FDB1D239B}"/>
              </a:ext>
            </a:extLst>
          </p:cNvPr>
          <p:cNvSpPr>
            <a:spLocks noGrp="1"/>
          </p:cNvSpPr>
          <p:nvPr>
            <p:ph type="ctrTitle"/>
          </p:nvPr>
        </p:nvSpPr>
        <p:spPr>
          <a:xfrm>
            <a:off x="2433828" y="512064"/>
            <a:ext cx="7324344" cy="3264408"/>
          </a:xfrm>
        </p:spPr>
        <p:txBody>
          <a:bodyPr/>
          <a:lstStyle/>
          <a:p>
            <a:pPr algn="ctr"/>
            <a:r>
              <a:rPr lang="en-US" dirty="0"/>
              <a:t>Part 6:</a:t>
            </a:r>
            <a:br>
              <a:rPr lang="en-US" dirty="0"/>
            </a:br>
            <a:r>
              <a:rPr lang="en-US" sz="3600" dirty="0"/>
              <a:t>Wrap Up</a:t>
            </a:r>
            <a:endParaRPr lang="en-US" dirty="0"/>
          </a:p>
        </p:txBody>
      </p:sp>
    </p:spTree>
    <p:extLst>
      <p:ext uri="{BB962C8B-B14F-4D97-AF65-F5344CB8AC3E}">
        <p14:creationId xmlns:p14="http://schemas.microsoft.com/office/powerpoint/2010/main" val="9658086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BBA989-1CC1-9661-A3BA-D287B6FF44C5}"/>
              </a:ext>
            </a:extLst>
          </p:cNvPr>
          <p:cNvSpPr>
            <a:spLocks noGrp="1"/>
          </p:cNvSpPr>
          <p:nvPr>
            <p:ph type="title"/>
          </p:nvPr>
        </p:nvSpPr>
        <p:spPr>
          <a:xfrm>
            <a:off x="838200" y="365125"/>
            <a:ext cx="10515600" cy="1372235"/>
          </a:xfrm>
          <a:solidFill>
            <a:srgbClr val="EDECDE"/>
          </a:solidFill>
        </p:spPr>
        <p:txBody>
          <a:bodyPr/>
          <a:lstStyle/>
          <a:p>
            <a:pPr marL="342900" indent="-342900"/>
            <a:r>
              <a:rPr lang="en-US" dirty="0"/>
              <a:t>Smartsheet Overview</a:t>
            </a:r>
          </a:p>
        </p:txBody>
      </p:sp>
      <p:pic>
        <p:nvPicPr>
          <p:cNvPr id="1026" name="Picture 2" descr="Smartsheet - Google Workspace Marketplace">
            <a:extLst>
              <a:ext uri="{FF2B5EF4-FFF2-40B4-BE49-F238E27FC236}">
                <a16:creationId xmlns:a16="http://schemas.microsoft.com/office/drawing/2014/main" id="{826F7883-B44F-CA65-4BCB-A30B36B9602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27200" y="1881331"/>
            <a:ext cx="8026400" cy="4514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65754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BBA989-1CC1-9661-A3BA-D287B6FF44C5}"/>
              </a:ext>
            </a:extLst>
          </p:cNvPr>
          <p:cNvSpPr>
            <a:spLocks noGrp="1"/>
          </p:cNvSpPr>
          <p:nvPr>
            <p:ph type="title"/>
          </p:nvPr>
        </p:nvSpPr>
        <p:spPr>
          <a:xfrm>
            <a:off x="838200" y="365125"/>
            <a:ext cx="10515600" cy="1372235"/>
          </a:xfrm>
          <a:solidFill>
            <a:srgbClr val="EDECDE"/>
          </a:solidFill>
        </p:spPr>
        <p:txBody>
          <a:bodyPr/>
          <a:lstStyle/>
          <a:p>
            <a:pPr marL="342900" indent="-342900"/>
            <a:r>
              <a:rPr lang="en-US" dirty="0"/>
              <a:t>Q&amp;A</a:t>
            </a:r>
          </a:p>
        </p:txBody>
      </p:sp>
      <p:pic>
        <p:nvPicPr>
          <p:cNvPr id="5124" name="Picture 4" descr="Any Questions&quot; Images – Browse 425 Stock Photos, Vectors, and Video | Adobe  Stock">
            <a:extLst>
              <a:ext uri="{FF2B5EF4-FFF2-40B4-BE49-F238E27FC236}">
                <a16:creationId xmlns:a16="http://schemas.microsoft.com/office/drawing/2014/main" id="{17C4AEE0-2CCC-3AD9-715F-35B86B82521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1316" y="2418588"/>
            <a:ext cx="9191625" cy="342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17250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BBA989-1CC1-9661-A3BA-D287B6FF44C5}"/>
              </a:ext>
            </a:extLst>
          </p:cNvPr>
          <p:cNvSpPr>
            <a:spLocks noGrp="1"/>
          </p:cNvSpPr>
          <p:nvPr>
            <p:ph type="title"/>
          </p:nvPr>
        </p:nvSpPr>
        <p:spPr>
          <a:xfrm>
            <a:off x="838200" y="365125"/>
            <a:ext cx="10515600" cy="1372235"/>
          </a:xfrm>
          <a:solidFill>
            <a:srgbClr val="EDECDE"/>
          </a:solidFill>
        </p:spPr>
        <p:txBody>
          <a:bodyPr/>
          <a:lstStyle/>
          <a:p>
            <a:pPr marL="342900" indent="-342900"/>
            <a:r>
              <a:rPr lang="en-US" dirty="0"/>
              <a:t>Smartsheet Overview</a:t>
            </a:r>
          </a:p>
        </p:txBody>
      </p:sp>
      <p:pic>
        <p:nvPicPr>
          <p:cNvPr id="1026" name="Picture 2" descr="Smartsheet - Google Workspace Marketplace">
            <a:extLst>
              <a:ext uri="{FF2B5EF4-FFF2-40B4-BE49-F238E27FC236}">
                <a16:creationId xmlns:a16="http://schemas.microsoft.com/office/drawing/2014/main" id="{826F7883-B44F-CA65-4BCB-A30B36B9602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79849" r="65823"/>
          <a:stretch/>
        </p:blipFill>
        <p:spPr bwMode="auto">
          <a:xfrm>
            <a:off x="4527839" y="3752272"/>
            <a:ext cx="2743200" cy="909781"/>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23,200+ Lots Of People Stock Illustrations, Royalty-Free Vector Graphics &amp;  Clip Art - iStock | Lots of people icon, Lots of people walking, Lots of  people on phones">
            <a:extLst>
              <a:ext uri="{FF2B5EF4-FFF2-40B4-BE49-F238E27FC236}">
                <a16:creationId xmlns:a16="http://schemas.microsoft.com/office/drawing/2014/main" id="{6B195D43-C5B6-D0FF-24E9-FF9059F3D1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9714" y="1737360"/>
            <a:ext cx="3219450" cy="1630767"/>
          </a:xfrm>
          <a:prstGeom prst="rect">
            <a:avLst/>
          </a:prstGeom>
          <a:noFill/>
          <a:extLst>
            <a:ext uri="{909E8E84-426E-40DD-AFC4-6F175D3DCCD1}">
              <a14:hiddenFill xmlns:a14="http://schemas.microsoft.com/office/drawing/2010/main">
                <a:solidFill>
                  <a:srgbClr val="FFFFFF"/>
                </a:solidFill>
              </a14:hiddenFill>
            </a:ext>
          </a:extLst>
        </p:spPr>
      </p:pic>
      <p:sp>
        <p:nvSpPr>
          <p:cNvPr id="3" name="Arrow: Down 2">
            <a:extLst>
              <a:ext uri="{FF2B5EF4-FFF2-40B4-BE49-F238E27FC236}">
                <a16:creationId xmlns:a16="http://schemas.microsoft.com/office/drawing/2014/main" id="{CA7C52F0-6ED4-B70F-E154-DD9B011D39C1}"/>
              </a:ext>
            </a:extLst>
          </p:cNvPr>
          <p:cNvSpPr/>
          <p:nvPr/>
        </p:nvSpPr>
        <p:spPr>
          <a:xfrm>
            <a:off x="5781583" y="3361713"/>
            <a:ext cx="235712" cy="354128"/>
          </a:xfrm>
          <a:prstGeom prst="downArrow">
            <a:avLst/>
          </a:prstGeom>
          <a:solidFill>
            <a:srgbClr val="D7971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rrow: Down 3">
            <a:extLst>
              <a:ext uri="{FF2B5EF4-FFF2-40B4-BE49-F238E27FC236}">
                <a16:creationId xmlns:a16="http://schemas.microsoft.com/office/drawing/2014/main" id="{F62A1952-0BC4-E1A5-5C30-C63AD1DF77FC}"/>
              </a:ext>
            </a:extLst>
          </p:cNvPr>
          <p:cNvSpPr/>
          <p:nvPr/>
        </p:nvSpPr>
        <p:spPr>
          <a:xfrm rot="1464428">
            <a:off x="6972694" y="3328836"/>
            <a:ext cx="235712" cy="354128"/>
          </a:xfrm>
          <a:prstGeom prst="downArrow">
            <a:avLst/>
          </a:prstGeom>
          <a:solidFill>
            <a:srgbClr val="D7971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Arrow: Down 4">
            <a:extLst>
              <a:ext uri="{FF2B5EF4-FFF2-40B4-BE49-F238E27FC236}">
                <a16:creationId xmlns:a16="http://schemas.microsoft.com/office/drawing/2014/main" id="{6AFB1AE8-C2EB-F793-546C-8698C23E8494}"/>
              </a:ext>
            </a:extLst>
          </p:cNvPr>
          <p:cNvSpPr/>
          <p:nvPr/>
        </p:nvSpPr>
        <p:spPr>
          <a:xfrm rot="368334">
            <a:off x="6402583" y="3361713"/>
            <a:ext cx="235712" cy="354128"/>
          </a:xfrm>
          <a:prstGeom prst="downArrow">
            <a:avLst/>
          </a:prstGeom>
          <a:solidFill>
            <a:srgbClr val="D7971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rrow: Down 5">
            <a:extLst>
              <a:ext uri="{FF2B5EF4-FFF2-40B4-BE49-F238E27FC236}">
                <a16:creationId xmlns:a16="http://schemas.microsoft.com/office/drawing/2014/main" id="{0051D9F0-5BA6-73BB-44DD-F0E6383CADD8}"/>
              </a:ext>
            </a:extLst>
          </p:cNvPr>
          <p:cNvSpPr/>
          <p:nvPr/>
        </p:nvSpPr>
        <p:spPr>
          <a:xfrm rot="21099386">
            <a:off x="5164084" y="3312810"/>
            <a:ext cx="235712" cy="354128"/>
          </a:xfrm>
          <a:prstGeom prst="downArrow">
            <a:avLst/>
          </a:prstGeom>
          <a:solidFill>
            <a:srgbClr val="D7971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Down 6">
            <a:extLst>
              <a:ext uri="{FF2B5EF4-FFF2-40B4-BE49-F238E27FC236}">
                <a16:creationId xmlns:a16="http://schemas.microsoft.com/office/drawing/2014/main" id="{F4D0D64C-C572-37F6-9C37-EE7CF00515B7}"/>
              </a:ext>
            </a:extLst>
          </p:cNvPr>
          <p:cNvSpPr/>
          <p:nvPr/>
        </p:nvSpPr>
        <p:spPr>
          <a:xfrm rot="20003292">
            <a:off x="4593973" y="3345687"/>
            <a:ext cx="235712" cy="354128"/>
          </a:xfrm>
          <a:prstGeom prst="downArrow">
            <a:avLst/>
          </a:prstGeom>
          <a:solidFill>
            <a:srgbClr val="D7971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2" name="Picture 4" descr="UPPFYLLD funnel, bright yellow, 5&quot; - IKEA">
            <a:extLst>
              <a:ext uri="{FF2B5EF4-FFF2-40B4-BE49-F238E27FC236}">
                <a16:creationId xmlns:a16="http://schemas.microsoft.com/office/drawing/2014/main" id="{2670799A-519A-678F-0C38-313EC772732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72801" y="4686895"/>
            <a:ext cx="1053275" cy="1053275"/>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Cartoon Office designs, themes ...">
            <a:extLst>
              <a:ext uri="{FF2B5EF4-FFF2-40B4-BE49-F238E27FC236}">
                <a16:creationId xmlns:a16="http://schemas.microsoft.com/office/drawing/2014/main" id="{A28362CD-F03A-A3C1-D458-2E635F7DFEE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96515" y="5740170"/>
            <a:ext cx="1888998" cy="1057839"/>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94E91EC1-76F8-36F7-1F7A-0EEBA8304601}"/>
              </a:ext>
            </a:extLst>
          </p:cNvPr>
          <p:cNvSpPr txBox="1"/>
          <p:nvPr/>
        </p:nvSpPr>
        <p:spPr>
          <a:xfrm>
            <a:off x="4979652" y="5843016"/>
            <a:ext cx="2232695" cy="230832"/>
          </a:xfrm>
          <a:prstGeom prst="rect">
            <a:avLst/>
          </a:prstGeom>
          <a:noFill/>
        </p:spPr>
        <p:txBody>
          <a:bodyPr wrap="square" rtlCol="0">
            <a:spAutoFit/>
          </a:bodyPr>
          <a:lstStyle/>
          <a:p>
            <a:r>
              <a:rPr lang="en-US" sz="900" dirty="0"/>
              <a:t>SPECIAL PROJECTS</a:t>
            </a:r>
          </a:p>
        </p:txBody>
      </p:sp>
    </p:spTree>
    <p:extLst>
      <p:ext uri="{BB962C8B-B14F-4D97-AF65-F5344CB8AC3E}">
        <p14:creationId xmlns:p14="http://schemas.microsoft.com/office/powerpoint/2010/main" val="13703449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1A6F2C4-4D8D-3F65-A506-080FDB1D239B}"/>
              </a:ext>
            </a:extLst>
          </p:cNvPr>
          <p:cNvSpPr>
            <a:spLocks noGrp="1"/>
          </p:cNvSpPr>
          <p:nvPr>
            <p:ph type="ctrTitle"/>
          </p:nvPr>
        </p:nvSpPr>
        <p:spPr>
          <a:xfrm>
            <a:off x="2433828" y="512064"/>
            <a:ext cx="7324344" cy="3264408"/>
          </a:xfrm>
        </p:spPr>
        <p:txBody>
          <a:bodyPr/>
          <a:lstStyle/>
          <a:p>
            <a:pPr algn="ctr"/>
            <a:r>
              <a:rPr lang="en-US" dirty="0"/>
              <a:t>Part 2:</a:t>
            </a:r>
            <a:br>
              <a:rPr lang="en-US" dirty="0"/>
            </a:br>
            <a:r>
              <a:rPr lang="en-US" sz="3600" dirty="0"/>
              <a:t>Reimbursement Process as of July 2024</a:t>
            </a:r>
            <a:endParaRPr lang="en-US" dirty="0"/>
          </a:p>
        </p:txBody>
      </p:sp>
    </p:spTree>
    <p:extLst>
      <p:ext uri="{BB962C8B-B14F-4D97-AF65-F5344CB8AC3E}">
        <p14:creationId xmlns:p14="http://schemas.microsoft.com/office/powerpoint/2010/main" val="39516849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BBA989-1CC1-9661-A3BA-D287B6FF44C5}"/>
              </a:ext>
            </a:extLst>
          </p:cNvPr>
          <p:cNvSpPr>
            <a:spLocks noGrp="1"/>
          </p:cNvSpPr>
          <p:nvPr>
            <p:ph type="title"/>
          </p:nvPr>
        </p:nvSpPr>
        <p:spPr>
          <a:xfrm>
            <a:off x="838200" y="365125"/>
            <a:ext cx="10515600" cy="1372235"/>
          </a:xfrm>
          <a:solidFill>
            <a:srgbClr val="EDECDE"/>
          </a:solidFill>
        </p:spPr>
        <p:txBody>
          <a:bodyPr/>
          <a:lstStyle/>
          <a:p>
            <a:r>
              <a:rPr lang="en-US" dirty="0"/>
              <a:t>Charter Reimbursement Process</a:t>
            </a:r>
          </a:p>
        </p:txBody>
      </p:sp>
      <p:graphicFrame>
        <p:nvGraphicFramePr>
          <p:cNvPr id="4" name="Content Placeholder 3">
            <a:extLst>
              <a:ext uri="{FF2B5EF4-FFF2-40B4-BE49-F238E27FC236}">
                <a16:creationId xmlns:a16="http://schemas.microsoft.com/office/drawing/2014/main" id="{3C2F2AB3-F78C-6349-8B23-3EC6EDE5E0D8}"/>
              </a:ext>
            </a:extLst>
          </p:cNvPr>
          <p:cNvGraphicFramePr>
            <a:graphicFrameLocks noGrp="1"/>
          </p:cNvGraphicFramePr>
          <p:nvPr>
            <p:ph idx="1"/>
            <p:extLst>
              <p:ext uri="{D42A27DB-BD31-4B8C-83A1-F6EECF244321}">
                <p14:modId xmlns:p14="http://schemas.microsoft.com/office/powerpoint/2010/main" val="3873795731"/>
              </p:ext>
            </p:extLst>
          </p:nvPr>
        </p:nvGraphicFramePr>
        <p:xfrm>
          <a:off x="618744" y="1051242"/>
          <a:ext cx="10515600" cy="41608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ctangle 5">
            <a:extLst>
              <a:ext uri="{FF2B5EF4-FFF2-40B4-BE49-F238E27FC236}">
                <a16:creationId xmlns:a16="http://schemas.microsoft.com/office/drawing/2014/main" id="{DE33C994-B9D4-A591-D379-7BAFC99BA330}"/>
              </a:ext>
            </a:extLst>
          </p:cNvPr>
          <p:cNvSpPr/>
          <p:nvPr/>
        </p:nvSpPr>
        <p:spPr>
          <a:xfrm>
            <a:off x="1057656" y="2232714"/>
            <a:ext cx="579005" cy="923330"/>
          </a:xfrm>
          <a:prstGeom prst="rect">
            <a:avLst/>
          </a:prstGeom>
          <a:noFill/>
        </p:spPr>
        <p:txBody>
          <a:bodyPr wrap="none" lIns="91440" tIns="45720" rIns="91440" bIns="45720">
            <a:spAutoFit/>
          </a:bodyPr>
          <a:lstStyle/>
          <a:p>
            <a:pPr algn="ctr"/>
            <a:r>
              <a:rPr lang="en-US" sz="5400" b="1" cap="none" spc="50" dirty="0">
                <a:ln w="9525" cmpd="sng">
                  <a:solidFill>
                    <a:schemeClr val="accent1"/>
                  </a:solidFill>
                  <a:prstDash val="solid"/>
                </a:ln>
                <a:solidFill>
                  <a:srgbClr val="70AD47">
                    <a:tint val="1000"/>
                  </a:srgbClr>
                </a:solidFill>
                <a:effectLst>
                  <a:glow rad="38100">
                    <a:schemeClr val="accent1">
                      <a:alpha val="40000"/>
                    </a:schemeClr>
                  </a:glow>
                </a:effectLst>
              </a:rPr>
              <a:t>1</a:t>
            </a:r>
          </a:p>
        </p:txBody>
      </p:sp>
      <p:sp>
        <p:nvSpPr>
          <p:cNvPr id="7" name="Rectangle 6">
            <a:extLst>
              <a:ext uri="{FF2B5EF4-FFF2-40B4-BE49-F238E27FC236}">
                <a16:creationId xmlns:a16="http://schemas.microsoft.com/office/drawing/2014/main" id="{E47AD4FE-C304-3705-295D-6A4086C6C173}"/>
              </a:ext>
            </a:extLst>
          </p:cNvPr>
          <p:cNvSpPr/>
          <p:nvPr/>
        </p:nvSpPr>
        <p:spPr>
          <a:xfrm>
            <a:off x="4437888" y="2208330"/>
            <a:ext cx="579005" cy="923330"/>
          </a:xfrm>
          <a:prstGeom prst="rect">
            <a:avLst/>
          </a:prstGeom>
          <a:noFill/>
        </p:spPr>
        <p:txBody>
          <a:bodyPr wrap="none" lIns="91440" tIns="45720" rIns="91440" bIns="45720">
            <a:spAutoFit/>
          </a:bodyPr>
          <a:lstStyle/>
          <a:p>
            <a:pPr algn="ctr"/>
            <a:r>
              <a:rPr lang="en-US" sz="5400" b="1" cap="none" spc="50" dirty="0">
                <a:ln w="9525" cmpd="sng">
                  <a:solidFill>
                    <a:schemeClr val="accent1"/>
                  </a:solidFill>
                  <a:prstDash val="solid"/>
                </a:ln>
                <a:solidFill>
                  <a:srgbClr val="70AD47">
                    <a:tint val="1000"/>
                  </a:srgbClr>
                </a:solidFill>
                <a:effectLst>
                  <a:glow rad="38100">
                    <a:schemeClr val="accent1">
                      <a:alpha val="40000"/>
                    </a:schemeClr>
                  </a:glow>
                </a:effectLst>
              </a:rPr>
              <a:t>2</a:t>
            </a:r>
          </a:p>
        </p:txBody>
      </p:sp>
      <p:sp>
        <p:nvSpPr>
          <p:cNvPr id="8" name="Rectangle 7">
            <a:extLst>
              <a:ext uri="{FF2B5EF4-FFF2-40B4-BE49-F238E27FC236}">
                <a16:creationId xmlns:a16="http://schemas.microsoft.com/office/drawing/2014/main" id="{2F881D78-BD21-1D07-0F3D-BDD8E944272F}"/>
              </a:ext>
            </a:extLst>
          </p:cNvPr>
          <p:cNvSpPr/>
          <p:nvPr/>
        </p:nvSpPr>
        <p:spPr>
          <a:xfrm>
            <a:off x="7830254" y="2208330"/>
            <a:ext cx="579005" cy="923330"/>
          </a:xfrm>
          <a:prstGeom prst="rect">
            <a:avLst/>
          </a:prstGeom>
          <a:noFill/>
        </p:spPr>
        <p:txBody>
          <a:bodyPr wrap="none" lIns="91440" tIns="45720" rIns="91440" bIns="45720">
            <a:spAutoFit/>
          </a:bodyPr>
          <a:lstStyle/>
          <a:p>
            <a:pPr algn="ctr"/>
            <a:r>
              <a:rPr lang="en-US" sz="5400" b="1" cap="none" spc="50" dirty="0">
                <a:ln w="9525" cmpd="sng">
                  <a:solidFill>
                    <a:schemeClr val="accent1"/>
                  </a:solidFill>
                  <a:prstDash val="solid"/>
                </a:ln>
                <a:solidFill>
                  <a:srgbClr val="70AD47">
                    <a:tint val="1000"/>
                  </a:srgbClr>
                </a:solidFill>
                <a:effectLst>
                  <a:glow rad="38100">
                    <a:schemeClr val="accent1">
                      <a:alpha val="40000"/>
                    </a:schemeClr>
                  </a:glow>
                </a:effectLst>
              </a:rPr>
              <a:t>3</a:t>
            </a:r>
          </a:p>
        </p:txBody>
      </p:sp>
    </p:spTree>
    <p:extLst>
      <p:ext uri="{BB962C8B-B14F-4D97-AF65-F5344CB8AC3E}">
        <p14:creationId xmlns:p14="http://schemas.microsoft.com/office/powerpoint/2010/main" val="29345421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BBA989-1CC1-9661-A3BA-D287B6FF44C5}"/>
              </a:ext>
            </a:extLst>
          </p:cNvPr>
          <p:cNvSpPr>
            <a:spLocks noGrp="1"/>
          </p:cNvSpPr>
          <p:nvPr>
            <p:ph type="title"/>
          </p:nvPr>
        </p:nvSpPr>
        <p:spPr>
          <a:xfrm>
            <a:off x="838200" y="365125"/>
            <a:ext cx="10515600" cy="1372235"/>
          </a:xfrm>
          <a:solidFill>
            <a:srgbClr val="EDECDE"/>
          </a:solidFill>
        </p:spPr>
        <p:txBody>
          <a:bodyPr/>
          <a:lstStyle/>
          <a:p>
            <a:r>
              <a:rPr lang="en-US" dirty="0"/>
              <a:t>Charter Reimbursement Process</a:t>
            </a:r>
          </a:p>
        </p:txBody>
      </p:sp>
      <p:graphicFrame>
        <p:nvGraphicFramePr>
          <p:cNvPr id="4" name="Content Placeholder 3">
            <a:extLst>
              <a:ext uri="{FF2B5EF4-FFF2-40B4-BE49-F238E27FC236}">
                <a16:creationId xmlns:a16="http://schemas.microsoft.com/office/drawing/2014/main" id="{3C2F2AB3-F78C-6349-8B23-3EC6EDE5E0D8}"/>
              </a:ext>
            </a:extLst>
          </p:cNvPr>
          <p:cNvGraphicFramePr>
            <a:graphicFrameLocks noGrp="1"/>
          </p:cNvGraphicFramePr>
          <p:nvPr>
            <p:ph idx="1"/>
            <p:extLst>
              <p:ext uri="{D42A27DB-BD31-4B8C-83A1-F6EECF244321}">
                <p14:modId xmlns:p14="http://schemas.microsoft.com/office/powerpoint/2010/main" val="2591471456"/>
              </p:ext>
            </p:extLst>
          </p:nvPr>
        </p:nvGraphicFramePr>
        <p:xfrm>
          <a:off x="618744" y="1051242"/>
          <a:ext cx="10515600" cy="41608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ctangle 5">
            <a:extLst>
              <a:ext uri="{FF2B5EF4-FFF2-40B4-BE49-F238E27FC236}">
                <a16:creationId xmlns:a16="http://schemas.microsoft.com/office/drawing/2014/main" id="{DE33C994-B9D4-A591-D379-7BAFC99BA330}"/>
              </a:ext>
            </a:extLst>
          </p:cNvPr>
          <p:cNvSpPr/>
          <p:nvPr/>
        </p:nvSpPr>
        <p:spPr>
          <a:xfrm>
            <a:off x="1057656" y="2232714"/>
            <a:ext cx="579005" cy="923330"/>
          </a:xfrm>
          <a:prstGeom prst="rect">
            <a:avLst/>
          </a:prstGeom>
          <a:noFill/>
        </p:spPr>
        <p:txBody>
          <a:bodyPr wrap="none" lIns="91440" tIns="45720" rIns="91440" bIns="45720">
            <a:spAutoFit/>
          </a:bodyPr>
          <a:lstStyle/>
          <a:p>
            <a:pPr algn="ctr"/>
            <a:r>
              <a:rPr lang="en-US" sz="5400" b="1" cap="none" spc="50" dirty="0">
                <a:ln w="9525" cmpd="sng">
                  <a:solidFill>
                    <a:schemeClr val="accent1"/>
                  </a:solidFill>
                  <a:prstDash val="solid"/>
                </a:ln>
                <a:solidFill>
                  <a:srgbClr val="70AD47">
                    <a:tint val="1000"/>
                  </a:srgbClr>
                </a:solidFill>
                <a:effectLst>
                  <a:glow rad="38100">
                    <a:schemeClr val="accent1">
                      <a:alpha val="40000"/>
                    </a:schemeClr>
                  </a:glow>
                </a:effectLst>
              </a:rPr>
              <a:t>1</a:t>
            </a:r>
          </a:p>
        </p:txBody>
      </p:sp>
      <p:sp>
        <p:nvSpPr>
          <p:cNvPr id="7" name="Rectangle 6">
            <a:extLst>
              <a:ext uri="{FF2B5EF4-FFF2-40B4-BE49-F238E27FC236}">
                <a16:creationId xmlns:a16="http://schemas.microsoft.com/office/drawing/2014/main" id="{E47AD4FE-C304-3705-295D-6A4086C6C173}"/>
              </a:ext>
            </a:extLst>
          </p:cNvPr>
          <p:cNvSpPr/>
          <p:nvPr/>
        </p:nvSpPr>
        <p:spPr>
          <a:xfrm>
            <a:off x="4437888" y="2208330"/>
            <a:ext cx="579005" cy="923330"/>
          </a:xfrm>
          <a:prstGeom prst="rect">
            <a:avLst/>
          </a:prstGeom>
          <a:noFill/>
        </p:spPr>
        <p:txBody>
          <a:bodyPr wrap="none" lIns="91440" tIns="45720" rIns="91440" bIns="45720">
            <a:spAutoFit/>
          </a:bodyPr>
          <a:lstStyle/>
          <a:p>
            <a:pPr algn="ctr"/>
            <a:r>
              <a:rPr lang="en-US" sz="5400" b="1" cap="none" spc="50" dirty="0">
                <a:ln w="9525" cmpd="sng">
                  <a:solidFill>
                    <a:schemeClr val="accent1"/>
                  </a:solidFill>
                  <a:prstDash val="solid"/>
                </a:ln>
                <a:solidFill>
                  <a:srgbClr val="70AD47">
                    <a:tint val="1000"/>
                  </a:srgbClr>
                </a:solidFill>
                <a:effectLst>
                  <a:glow rad="38100">
                    <a:schemeClr val="accent1">
                      <a:alpha val="40000"/>
                    </a:schemeClr>
                  </a:glow>
                </a:effectLst>
              </a:rPr>
              <a:t>2</a:t>
            </a:r>
          </a:p>
        </p:txBody>
      </p:sp>
      <p:sp>
        <p:nvSpPr>
          <p:cNvPr id="8" name="Rectangle 7">
            <a:extLst>
              <a:ext uri="{FF2B5EF4-FFF2-40B4-BE49-F238E27FC236}">
                <a16:creationId xmlns:a16="http://schemas.microsoft.com/office/drawing/2014/main" id="{2F881D78-BD21-1D07-0F3D-BDD8E944272F}"/>
              </a:ext>
            </a:extLst>
          </p:cNvPr>
          <p:cNvSpPr/>
          <p:nvPr/>
        </p:nvSpPr>
        <p:spPr>
          <a:xfrm>
            <a:off x="7830254" y="2208330"/>
            <a:ext cx="579005" cy="923330"/>
          </a:xfrm>
          <a:prstGeom prst="rect">
            <a:avLst/>
          </a:prstGeom>
          <a:noFill/>
        </p:spPr>
        <p:txBody>
          <a:bodyPr wrap="none" lIns="91440" tIns="45720" rIns="91440" bIns="45720">
            <a:spAutoFit/>
          </a:bodyPr>
          <a:lstStyle/>
          <a:p>
            <a:pPr algn="ctr"/>
            <a:r>
              <a:rPr lang="en-US" sz="5400" b="1" cap="none" spc="50" dirty="0">
                <a:ln w="9525" cmpd="sng">
                  <a:solidFill>
                    <a:schemeClr val="accent1"/>
                  </a:solidFill>
                  <a:prstDash val="solid"/>
                </a:ln>
                <a:solidFill>
                  <a:srgbClr val="70AD47">
                    <a:tint val="1000"/>
                  </a:srgbClr>
                </a:solidFill>
                <a:effectLst>
                  <a:glow rad="38100">
                    <a:schemeClr val="accent1">
                      <a:alpha val="40000"/>
                    </a:schemeClr>
                  </a:glow>
                </a:effectLst>
              </a:rPr>
              <a:t>3</a:t>
            </a:r>
          </a:p>
        </p:txBody>
      </p:sp>
      <p:sp>
        <p:nvSpPr>
          <p:cNvPr id="3" name="TextBox 2">
            <a:extLst>
              <a:ext uri="{FF2B5EF4-FFF2-40B4-BE49-F238E27FC236}">
                <a16:creationId xmlns:a16="http://schemas.microsoft.com/office/drawing/2014/main" id="{5759F453-EA6B-9A20-38CC-DC788DC0F103}"/>
              </a:ext>
            </a:extLst>
          </p:cNvPr>
          <p:cNvSpPr txBox="1"/>
          <p:nvPr/>
        </p:nvSpPr>
        <p:spPr>
          <a:xfrm>
            <a:off x="618744" y="3995928"/>
            <a:ext cx="9759696" cy="2462213"/>
          </a:xfrm>
          <a:prstGeom prst="rect">
            <a:avLst/>
          </a:prstGeom>
          <a:solidFill>
            <a:srgbClr val="D7971C"/>
          </a:solidFill>
        </p:spPr>
        <p:txBody>
          <a:bodyPr wrap="square" rtlCol="0">
            <a:spAutoFit/>
          </a:bodyPr>
          <a:lstStyle/>
          <a:p>
            <a:pPr algn="l"/>
            <a:r>
              <a:rPr lang="en-US" sz="1400" b="0" i="0" dirty="0">
                <a:solidFill>
                  <a:srgbClr val="000000"/>
                </a:solidFill>
                <a:effectLst/>
                <a:highlight>
                  <a:srgbClr val="FFFFFF"/>
                </a:highlight>
                <a:latin typeface="Open Sans" panose="020B0606030504020204" pitchFamily="34" charset="0"/>
              </a:rPr>
              <a:t>All cover letters must include the following attestation statement (statement updated 9/2024). </a:t>
            </a:r>
            <a:r>
              <a:rPr lang="en-US" sz="1100" b="0" i="0" dirty="0">
                <a:effectLst/>
                <a:highlight>
                  <a:srgbClr val="FFFFFF"/>
                </a:highlight>
                <a:latin typeface="Open Sans" panose="020B0606030504020204" pitchFamily="34" charset="0"/>
                <a:hlinkClick r:id="rId7"/>
              </a:rPr>
              <a:t>See cover letter example.</a:t>
            </a:r>
            <a:endParaRPr lang="en-US" sz="1100" b="0" i="0" dirty="0">
              <a:solidFill>
                <a:srgbClr val="000000"/>
              </a:solidFill>
              <a:effectLst/>
              <a:highlight>
                <a:srgbClr val="FFFFFF"/>
              </a:highlight>
              <a:latin typeface="Open Sans" panose="020B0606030504020204" pitchFamily="34" charset="0"/>
            </a:endParaRPr>
          </a:p>
          <a:p>
            <a:pPr algn="l"/>
            <a:endParaRPr lang="en-US" sz="1400" dirty="0">
              <a:solidFill>
                <a:srgbClr val="000000"/>
              </a:solidFill>
              <a:highlight>
                <a:srgbClr val="FFFFFF"/>
              </a:highlight>
              <a:latin typeface="Open Sans" panose="020B0606030504020204" pitchFamily="34" charset="0"/>
            </a:endParaRPr>
          </a:p>
          <a:p>
            <a:pPr algn="l"/>
            <a:r>
              <a:rPr lang="en-US" sz="1400" b="0" i="1" dirty="0">
                <a:solidFill>
                  <a:srgbClr val="000000"/>
                </a:solidFill>
                <a:effectLst/>
                <a:highlight>
                  <a:srgbClr val="FFFFFF"/>
                </a:highlight>
                <a:latin typeface="Open Sans" panose="020B0606030504020204" pitchFamily="34" charset="0"/>
              </a:rPr>
              <a:t>I, _________________________(principal/administrator), certify to the best of my knowledge and belief that the information provided herein is true, complete, and accurate. I am aware that the provision of false, fictitious, or fraudulent information, or the omission of any material fact, may subject me to criminal, civil, or administrative consequences including, but not limited to violations of U.S. Code Title 18, Section 2. 1001, 1343 and Title 31,Sections 3729-3730 and 3801-3812.</a:t>
            </a:r>
            <a:endParaRPr lang="en-US" sz="1400" b="0" i="0" dirty="0">
              <a:solidFill>
                <a:srgbClr val="000000"/>
              </a:solidFill>
              <a:effectLst/>
              <a:highlight>
                <a:srgbClr val="FFFFFF"/>
              </a:highlight>
              <a:latin typeface="Open Sans" panose="020B0606030504020204" pitchFamily="34" charset="0"/>
            </a:endParaRPr>
          </a:p>
          <a:p>
            <a:pPr algn="l"/>
            <a:r>
              <a:rPr lang="en-US" sz="1400" b="0" i="1" u="sng" dirty="0">
                <a:solidFill>
                  <a:srgbClr val="000000"/>
                </a:solidFill>
                <a:effectLst/>
                <a:highlight>
                  <a:srgbClr val="FFFFFF"/>
                </a:highlight>
                <a:latin typeface="Open Sans" panose="020B0606030504020204" pitchFamily="34" charset="0"/>
              </a:rPr>
              <a:t>[name of school]</a:t>
            </a:r>
            <a:r>
              <a:rPr lang="en-US" sz="1400" b="0" i="1" dirty="0">
                <a:solidFill>
                  <a:srgbClr val="000000"/>
                </a:solidFill>
                <a:effectLst/>
                <a:highlight>
                  <a:srgbClr val="FFFFFF"/>
                </a:highlight>
                <a:latin typeface="Open Sans" panose="020B0606030504020204" pitchFamily="34" charset="0"/>
              </a:rPr>
              <a:t> further attests that this request for reimbursement is for valid expenditures and complies with all applicable state rules and federal regulations, including, but not limited to, the applicable federal Office of Management and Budget Circulars; the federal Education Department General Administrative Regulations; and program-specific statutes, rules, and regulations. The school further states that these expenditures are necessary, reasonable, and allocable to achieving the grant objectives.</a:t>
            </a:r>
            <a:endParaRPr lang="en-US" sz="1400" b="0" i="0" dirty="0">
              <a:solidFill>
                <a:srgbClr val="000000"/>
              </a:solidFill>
              <a:effectLst/>
              <a:highlight>
                <a:srgbClr val="FFFFFF"/>
              </a:highlight>
              <a:latin typeface="Open Sans" panose="020B0606030504020204" pitchFamily="34" charset="0"/>
            </a:endParaRPr>
          </a:p>
        </p:txBody>
      </p:sp>
    </p:spTree>
    <p:extLst>
      <p:ext uri="{BB962C8B-B14F-4D97-AF65-F5344CB8AC3E}">
        <p14:creationId xmlns:p14="http://schemas.microsoft.com/office/powerpoint/2010/main" val="18715595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BBA989-1CC1-9661-A3BA-D287B6FF44C5}"/>
              </a:ext>
            </a:extLst>
          </p:cNvPr>
          <p:cNvSpPr>
            <a:spLocks noGrp="1"/>
          </p:cNvSpPr>
          <p:nvPr>
            <p:ph type="title"/>
          </p:nvPr>
        </p:nvSpPr>
        <p:spPr>
          <a:xfrm>
            <a:off x="838200" y="365125"/>
            <a:ext cx="10515600" cy="1372235"/>
          </a:xfrm>
          <a:solidFill>
            <a:srgbClr val="EDECDE"/>
          </a:solidFill>
        </p:spPr>
        <p:txBody>
          <a:bodyPr/>
          <a:lstStyle/>
          <a:p>
            <a:r>
              <a:rPr lang="en-US" dirty="0"/>
              <a:t>Charter Reimbursement Process</a:t>
            </a:r>
          </a:p>
        </p:txBody>
      </p:sp>
      <p:graphicFrame>
        <p:nvGraphicFramePr>
          <p:cNvPr id="4" name="Content Placeholder 3">
            <a:extLst>
              <a:ext uri="{FF2B5EF4-FFF2-40B4-BE49-F238E27FC236}">
                <a16:creationId xmlns:a16="http://schemas.microsoft.com/office/drawing/2014/main" id="{3C2F2AB3-F78C-6349-8B23-3EC6EDE5E0D8}"/>
              </a:ext>
            </a:extLst>
          </p:cNvPr>
          <p:cNvGraphicFramePr>
            <a:graphicFrameLocks noGrp="1"/>
          </p:cNvGraphicFramePr>
          <p:nvPr>
            <p:ph idx="1"/>
            <p:extLst>
              <p:ext uri="{D42A27DB-BD31-4B8C-83A1-F6EECF244321}">
                <p14:modId xmlns:p14="http://schemas.microsoft.com/office/powerpoint/2010/main" val="2018955621"/>
              </p:ext>
            </p:extLst>
          </p:nvPr>
        </p:nvGraphicFramePr>
        <p:xfrm>
          <a:off x="618744" y="1051242"/>
          <a:ext cx="10515600" cy="41608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ctangle 5">
            <a:extLst>
              <a:ext uri="{FF2B5EF4-FFF2-40B4-BE49-F238E27FC236}">
                <a16:creationId xmlns:a16="http://schemas.microsoft.com/office/drawing/2014/main" id="{DE33C994-B9D4-A591-D379-7BAFC99BA330}"/>
              </a:ext>
            </a:extLst>
          </p:cNvPr>
          <p:cNvSpPr/>
          <p:nvPr/>
        </p:nvSpPr>
        <p:spPr>
          <a:xfrm>
            <a:off x="1057656" y="2232714"/>
            <a:ext cx="579005" cy="923330"/>
          </a:xfrm>
          <a:prstGeom prst="rect">
            <a:avLst/>
          </a:prstGeom>
          <a:noFill/>
        </p:spPr>
        <p:txBody>
          <a:bodyPr wrap="none" lIns="91440" tIns="45720" rIns="91440" bIns="45720">
            <a:spAutoFit/>
          </a:bodyPr>
          <a:lstStyle/>
          <a:p>
            <a:pPr algn="ctr"/>
            <a:r>
              <a:rPr lang="en-US" sz="5400" b="1" cap="none" spc="50" dirty="0">
                <a:ln w="9525" cmpd="sng">
                  <a:solidFill>
                    <a:schemeClr val="accent1"/>
                  </a:solidFill>
                  <a:prstDash val="solid"/>
                </a:ln>
                <a:solidFill>
                  <a:srgbClr val="70AD47">
                    <a:tint val="1000"/>
                  </a:srgbClr>
                </a:solidFill>
                <a:effectLst>
                  <a:glow rad="38100">
                    <a:schemeClr val="accent1">
                      <a:alpha val="40000"/>
                    </a:schemeClr>
                  </a:glow>
                </a:effectLst>
              </a:rPr>
              <a:t>1</a:t>
            </a:r>
          </a:p>
        </p:txBody>
      </p:sp>
      <p:sp>
        <p:nvSpPr>
          <p:cNvPr id="7" name="Rectangle 6">
            <a:extLst>
              <a:ext uri="{FF2B5EF4-FFF2-40B4-BE49-F238E27FC236}">
                <a16:creationId xmlns:a16="http://schemas.microsoft.com/office/drawing/2014/main" id="{E47AD4FE-C304-3705-295D-6A4086C6C173}"/>
              </a:ext>
            </a:extLst>
          </p:cNvPr>
          <p:cNvSpPr/>
          <p:nvPr/>
        </p:nvSpPr>
        <p:spPr>
          <a:xfrm>
            <a:off x="4437888" y="2208330"/>
            <a:ext cx="579005" cy="923330"/>
          </a:xfrm>
          <a:prstGeom prst="rect">
            <a:avLst/>
          </a:prstGeom>
          <a:noFill/>
        </p:spPr>
        <p:txBody>
          <a:bodyPr wrap="none" lIns="91440" tIns="45720" rIns="91440" bIns="45720">
            <a:spAutoFit/>
          </a:bodyPr>
          <a:lstStyle/>
          <a:p>
            <a:pPr algn="ctr"/>
            <a:r>
              <a:rPr lang="en-US" sz="5400" b="1" cap="none" spc="50" dirty="0">
                <a:ln w="9525" cmpd="sng">
                  <a:solidFill>
                    <a:schemeClr val="accent1"/>
                  </a:solidFill>
                  <a:prstDash val="solid"/>
                </a:ln>
                <a:solidFill>
                  <a:srgbClr val="70AD47">
                    <a:tint val="1000"/>
                  </a:srgbClr>
                </a:solidFill>
                <a:effectLst>
                  <a:glow rad="38100">
                    <a:schemeClr val="accent1">
                      <a:alpha val="40000"/>
                    </a:schemeClr>
                  </a:glow>
                </a:effectLst>
              </a:rPr>
              <a:t>2</a:t>
            </a:r>
          </a:p>
        </p:txBody>
      </p:sp>
      <p:sp>
        <p:nvSpPr>
          <p:cNvPr id="8" name="Rectangle 7">
            <a:extLst>
              <a:ext uri="{FF2B5EF4-FFF2-40B4-BE49-F238E27FC236}">
                <a16:creationId xmlns:a16="http://schemas.microsoft.com/office/drawing/2014/main" id="{2F881D78-BD21-1D07-0F3D-BDD8E944272F}"/>
              </a:ext>
            </a:extLst>
          </p:cNvPr>
          <p:cNvSpPr/>
          <p:nvPr/>
        </p:nvSpPr>
        <p:spPr>
          <a:xfrm>
            <a:off x="7830254" y="2208330"/>
            <a:ext cx="579005" cy="923330"/>
          </a:xfrm>
          <a:prstGeom prst="rect">
            <a:avLst/>
          </a:prstGeom>
          <a:noFill/>
        </p:spPr>
        <p:txBody>
          <a:bodyPr wrap="none" lIns="91440" tIns="45720" rIns="91440" bIns="45720">
            <a:spAutoFit/>
          </a:bodyPr>
          <a:lstStyle/>
          <a:p>
            <a:pPr algn="ctr"/>
            <a:r>
              <a:rPr lang="en-US" sz="5400" b="1" cap="none" spc="50" dirty="0">
                <a:ln w="9525" cmpd="sng">
                  <a:solidFill>
                    <a:schemeClr val="accent1"/>
                  </a:solidFill>
                  <a:prstDash val="solid"/>
                </a:ln>
                <a:solidFill>
                  <a:srgbClr val="70AD47">
                    <a:tint val="1000"/>
                  </a:srgbClr>
                </a:solidFill>
                <a:effectLst>
                  <a:glow rad="38100">
                    <a:schemeClr val="accent1">
                      <a:alpha val="40000"/>
                    </a:schemeClr>
                  </a:glow>
                </a:effectLst>
              </a:rPr>
              <a:t>3</a:t>
            </a:r>
          </a:p>
        </p:txBody>
      </p:sp>
      <p:sp>
        <p:nvSpPr>
          <p:cNvPr id="3" name="TextBox 2">
            <a:extLst>
              <a:ext uri="{FF2B5EF4-FFF2-40B4-BE49-F238E27FC236}">
                <a16:creationId xmlns:a16="http://schemas.microsoft.com/office/drawing/2014/main" id="{3CF298C7-85CD-E49E-7456-91E96805D718}"/>
              </a:ext>
            </a:extLst>
          </p:cNvPr>
          <p:cNvSpPr txBox="1"/>
          <p:nvPr/>
        </p:nvSpPr>
        <p:spPr>
          <a:xfrm>
            <a:off x="618744" y="3995928"/>
            <a:ext cx="9759696" cy="1477328"/>
          </a:xfrm>
          <a:prstGeom prst="rect">
            <a:avLst/>
          </a:prstGeom>
          <a:solidFill>
            <a:srgbClr val="D7971C"/>
          </a:solidFill>
        </p:spPr>
        <p:txBody>
          <a:bodyPr wrap="square" rtlCol="0">
            <a:spAutoFit/>
          </a:bodyPr>
          <a:lstStyle/>
          <a:p>
            <a:pPr algn="l"/>
            <a:r>
              <a:rPr lang="en-US" b="0" i="0" dirty="0">
                <a:solidFill>
                  <a:srgbClr val="000000"/>
                </a:solidFill>
                <a:effectLst/>
                <a:highlight>
                  <a:srgbClr val="FFFFFF"/>
                </a:highlight>
                <a:latin typeface="Open Sans" panose="020B0606030504020204" pitchFamily="34" charset="0"/>
              </a:rPr>
              <a:t>The school will continue providing an invoice for the total amount to be reimbursed. We have revised the Excel template for itemizing each expense. Each individual expense should be listed on a separate line. The total of all lines should equal the invoice total. Every invoice must have an Excel support document. This process is similar but the template was revised to eliminate unneeded information. </a:t>
            </a:r>
            <a:r>
              <a:rPr lang="en-US" b="0" i="0" dirty="0">
                <a:effectLst/>
                <a:highlight>
                  <a:srgbClr val="FFFFFF"/>
                </a:highlight>
                <a:latin typeface="Open Sans" panose="020B0606030504020204" pitchFamily="34" charset="0"/>
                <a:hlinkClick r:id="rId7"/>
              </a:rPr>
              <a:t>See Excel Invoice Template.</a:t>
            </a:r>
            <a:endParaRPr lang="en-US" b="0" i="0" dirty="0">
              <a:solidFill>
                <a:srgbClr val="000000"/>
              </a:solidFill>
              <a:effectLst/>
              <a:highlight>
                <a:srgbClr val="FFFFFF"/>
              </a:highlight>
              <a:latin typeface="Open Sans" panose="020B0606030504020204" pitchFamily="34" charset="0"/>
            </a:endParaRPr>
          </a:p>
        </p:txBody>
      </p:sp>
    </p:spTree>
    <p:extLst>
      <p:ext uri="{BB962C8B-B14F-4D97-AF65-F5344CB8AC3E}">
        <p14:creationId xmlns:p14="http://schemas.microsoft.com/office/powerpoint/2010/main" val="11106351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BBA989-1CC1-9661-A3BA-D287B6FF44C5}"/>
              </a:ext>
            </a:extLst>
          </p:cNvPr>
          <p:cNvSpPr>
            <a:spLocks noGrp="1"/>
          </p:cNvSpPr>
          <p:nvPr>
            <p:ph type="title"/>
          </p:nvPr>
        </p:nvSpPr>
        <p:spPr>
          <a:xfrm>
            <a:off x="838200" y="365125"/>
            <a:ext cx="10515600" cy="1372235"/>
          </a:xfrm>
          <a:solidFill>
            <a:srgbClr val="EDECDE"/>
          </a:solidFill>
        </p:spPr>
        <p:txBody>
          <a:bodyPr/>
          <a:lstStyle/>
          <a:p>
            <a:r>
              <a:rPr lang="en-US" dirty="0"/>
              <a:t>Charter Reimbursement Process</a:t>
            </a:r>
          </a:p>
        </p:txBody>
      </p:sp>
      <p:graphicFrame>
        <p:nvGraphicFramePr>
          <p:cNvPr id="4" name="Content Placeholder 3">
            <a:extLst>
              <a:ext uri="{FF2B5EF4-FFF2-40B4-BE49-F238E27FC236}">
                <a16:creationId xmlns:a16="http://schemas.microsoft.com/office/drawing/2014/main" id="{3C2F2AB3-F78C-6349-8B23-3EC6EDE5E0D8}"/>
              </a:ext>
            </a:extLst>
          </p:cNvPr>
          <p:cNvGraphicFramePr>
            <a:graphicFrameLocks noGrp="1"/>
          </p:cNvGraphicFramePr>
          <p:nvPr>
            <p:ph idx="1"/>
            <p:extLst>
              <p:ext uri="{D42A27DB-BD31-4B8C-83A1-F6EECF244321}">
                <p14:modId xmlns:p14="http://schemas.microsoft.com/office/powerpoint/2010/main" val="3526966442"/>
              </p:ext>
            </p:extLst>
          </p:nvPr>
        </p:nvGraphicFramePr>
        <p:xfrm>
          <a:off x="618744" y="1051242"/>
          <a:ext cx="10515600" cy="41608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ctangle 5">
            <a:extLst>
              <a:ext uri="{FF2B5EF4-FFF2-40B4-BE49-F238E27FC236}">
                <a16:creationId xmlns:a16="http://schemas.microsoft.com/office/drawing/2014/main" id="{DE33C994-B9D4-A591-D379-7BAFC99BA330}"/>
              </a:ext>
            </a:extLst>
          </p:cNvPr>
          <p:cNvSpPr/>
          <p:nvPr/>
        </p:nvSpPr>
        <p:spPr>
          <a:xfrm>
            <a:off x="1057656" y="2232714"/>
            <a:ext cx="579005" cy="923330"/>
          </a:xfrm>
          <a:prstGeom prst="rect">
            <a:avLst/>
          </a:prstGeom>
          <a:noFill/>
        </p:spPr>
        <p:txBody>
          <a:bodyPr wrap="none" lIns="91440" tIns="45720" rIns="91440" bIns="45720">
            <a:spAutoFit/>
          </a:bodyPr>
          <a:lstStyle/>
          <a:p>
            <a:pPr algn="ctr"/>
            <a:r>
              <a:rPr lang="en-US" sz="5400" b="1" cap="none" spc="50" dirty="0">
                <a:ln w="9525" cmpd="sng">
                  <a:solidFill>
                    <a:schemeClr val="accent1"/>
                  </a:solidFill>
                  <a:prstDash val="solid"/>
                </a:ln>
                <a:solidFill>
                  <a:srgbClr val="70AD47">
                    <a:tint val="1000"/>
                  </a:srgbClr>
                </a:solidFill>
                <a:effectLst>
                  <a:glow rad="38100">
                    <a:schemeClr val="accent1">
                      <a:alpha val="40000"/>
                    </a:schemeClr>
                  </a:glow>
                </a:effectLst>
              </a:rPr>
              <a:t>1</a:t>
            </a:r>
          </a:p>
        </p:txBody>
      </p:sp>
      <p:sp>
        <p:nvSpPr>
          <p:cNvPr id="7" name="Rectangle 6">
            <a:extLst>
              <a:ext uri="{FF2B5EF4-FFF2-40B4-BE49-F238E27FC236}">
                <a16:creationId xmlns:a16="http://schemas.microsoft.com/office/drawing/2014/main" id="{E47AD4FE-C304-3705-295D-6A4086C6C173}"/>
              </a:ext>
            </a:extLst>
          </p:cNvPr>
          <p:cNvSpPr/>
          <p:nvPr/>
        </p:nvSpPr>
        <p:spPr>
          <a:xfrm>
            <a:off x="4437888" y="2208330"/>
            <a:ext cx="579005" cy="923330"/>
          </a:xfrm>
          <a:prstGeom prst="rect">
            <a:avLst/>
          </a:prstGeom>
          <a:noFill/>
        </p:spPr>
        <p:txBody>
          <a:bodyPr wrap="none" lIns="91440" tIns="45720" rIns="91440" bIns="45720">
            <a:spAutoFit/>
          </a:bodyPr>
          <a:lstStyle/>
          <a:p>
            <a:pPr algn="ctr"/>
            <a:r>
              <a:rPr lang="en-US" sz="5400" b="1" cap="none" spc="50" dirty="0">
                <a:ln w="9525" cmpd="sng">
                  <a:solidFill>
                    <a:schemeClr val="accent1"/>
                  </a:solidFill>
                  <a:prstDash val="solid"/>
                </a:ln>
                <a:solidFill>
                  <a:srgbClr val="70AD47">
                    <a:tint val="1000"/>
                  </a:srgbClr>
                </a:solidFill>
                <a:effectLst>
                  <a:glow rad="38100">
                    <a:schemeClr val="accent1">
                      <a:alpha val="40000"/>
                    </a:schemeClr>
                  </a:glow>
                </a:effectLst>
              </a:rPr>
              <a:t>2</a:t>
            </a:r>
          </a:p>
        </p:txBody>
      </p:sp>
      <p:sp>
        <p:nvSpPr>
          <p:cNvPr id="8" name="Rectangle 7">
            <a:extLst>
              <a:ext uri="{FF2B5EF4-FFF2-40B4-BE49-F238E27FC236}">
                <a16:creationId xmlns:a16="http://schemas.microsoft.com/office/drawing/2014/main" id="{2F881D78-BD21-1D07-0F3D-BDD8E944272F}"/>
              </a:ext>
            </a:extLst>
          </p:cNvPr>
          <p:cNvSpPr/>
          <p:nvPr/>
        </p:nvSpPr>
        <p:spPr>
          <a:xfrm>
            <a:off x="7830254" y="2208330"/>
            <a:ext cx="579005" cy="923330"/>
          </a:xfrm>
          <a:prstGeom prst="rect">
            <a:avLst/>
          </a:prstGeom>
          <a:noFill/>
        </p:spPr>
        <p:txBody>
          <a:bodyPr wrap="none" lIns="91440" tIns="45720" rIns="91440" bIns="45720">
            <a:spAutoFit/>
          </a:bodyPr>
          <a:lstStyle/>
          <a:p>
            <a:pPr algn="ctr"/>
            <a:r>
              <a:rPr lang="en-US" sz="5400" b="1" cap="none" spc="50" dirty="0">
                <a:ln w="9525" cmpd="sng">
                  <a:solidFill>
                    <a:schemeClr val="accent1"/>
                  </a:solidFill>
                  <a:prstDash val="solid"/>
                </a:ln>
                <a:solidFill>
                  <a:srgbClr val="70AD47">
                    <a:tint val="1000"/>
                  </a:srgbClr>
                </a:solidFill>
                <a:effectLst>
                  <a:glow rad="38100">
                    <a:schemeClr val="accent1">
                      <a:alpha val="40000"/>
                    </a:schemeClr>
                  </a:glow>
                </a:effectLst>
              </a:rPr>
              <a:t>3</a:t>
            </a:r>
          </a:p>
        </p:txBody>
      </p:sp>
      <p:sp>
        <p:nvSpPr>
          <p:cNvPr id="3" name="TextBox 2">
            <a:extLst>
              <a:ext uri="{FF2B5EF4-FFF2-40B4-BE49-F238E27FC236}">
                <a16:creationId xmlns:a16="http://schemas.microsoft.com/office/drawing/2014/main" id="{87B242F6-327E-B5C1-7331-A16D6F9D113E}"/>
              </a:ext>
            </a:extLst>
          </p:cNvPr>
          <p:cNvSpPr txBox="1"/>
          <p:nvPr/>
        </p:nvSpPr>
        <p:spPr>
          <a:xfrm>
            <a:off x="618744" y="3995928"/>
            <a:ext cx="9759696" cy="1754326"/>
          </a:xfrm>
          <a:prstGeom prst="rect">
            <a:avLst/>
          </a:prstGeom>
          <a:solidFill>
            <a:srgbClr val="D7971C"/>
          </a:solidFill>
        </p:spPr>
        <p:txBody>
          <a:bodyPr wrap="square" rtlCol="0">
            <a:spAutoFit/>
          </a:bodyPr>
          <a:lstStyle/>
          <a:p>
            <a:pPr algn="l"/>
            <a:r>
              <a:rPr lang="en-US" b="0" i="0" dirty="0">
                <a:solidFill>
                  <a:srgbClr val="000000"/>
                </a:solidFill>
                <a:effectLst/>
                <a:highlight>
                  <a:srgbClr val="FFFFFF"/>
                </a:highlight>
                <a:latin typeface="Open Sans" panose="020B0606030504020204" pitchFamily="34" charset="0"/>
              </a:rPr>
              <a:t>Proof of payment support documentation options are listed for three types of expenditures:</a:t>
            </a:r>
          </a:p>
          <a:p>
            <a:pPr algn="l"/>
            <a:br>
              <a:rPr lang="en-US" dirty="0"/>
            </a:br>
            <a:r>
              <a:rPr lang="en-US" b="0" i="0" dirty="0">
                <a:solidFill>
                  <a:srgbClr val="000000"/>
                </a:solidFill>
                <a:effectLst/>
                <a:highlight>
                  <a:srgbClr val="FFFFFF"/>
                </a:highlight>
                <a:latin typeface="Open Sans" panose="020B0606030504020204" pitchFamily="34" charset="0"/>
              </a:rPr>
              <a:t>   - Payroll expenditures for internal staff</a:t>
            </a:r>
            <a:br>
              <a:rPr lang="en-US" dirty="0"/>
            </a:br>
            <a:r>
              <a:rPr lang="en-US" b="0" i="0" dirty="0">
                <a:solidFill>
                  <a:srgbClr val="000000"/>
                </a:solidFill>
                <a:effectLst/>
                <a:highlight>
                  <a:srgbClr val="FFFFFF"/>
                </a:highlight>
                <a:latin typeface="Open Sans" panose="020B0606030504020204" pitchFamily="34" charset="0"/>
              </a:rPr>
              <a:t>   - Vendor payments for invoiced products </a:t>
            </a:r>
            <a:r>
              <a:rPr lang="en-US" sz="1800" b="0" i="0" dirty="0">
                <a:solidFill>
                  <a:srgbClr val="000000"/>
                </a:solidFill>
                <a:effectLst/>
                <a:highlight>
                  <a:srgbClr val="FFFFFF"/>
                </a:highlight>
                <a:latin typeface="Open Sans" panose="020B0606030504020204" pitchFamily="34" charset="0"/>
              </a:rPr>
              <a:t>and </a:t>
            </a:r>
            <a:r>
              <a:rPr lang="en-US" b="0" i="0" dirty="0">
                <a:solidFill>
                  <a:srgbClr val="000000"/>
                </a:solidFill>
                <a:effectLst/>
                <a:highlight>
                  <a:srgbClr val="FFFFFF"/>
                </a:highlight>
                <a:latin typeface="Open Sans" panose="020B0606030504020204" pitchFamily="34" charset="0"/>
              </a:rPr>
              <a:t>services</a:t>
            </a:r>
            <a:br>
              <a:rPr lang="en-US" dirty="0"/>
            </a:br>
            <a:r>
              <a:rPr lang="en-US" b="0" i="0" dirty="0">
                <a:solidFill>
                  <a:srgbClr val="000000"/>
                </a:solidFill>
                <a:effectLst/>
                <a:highlight>
                  <a:srgbClr val="FFFFFF"/>
                </a:highlight>
                <a:latin typeface="Open Sans" panose="020B0606030504020204" pitchFamily="34" charset="0"/>
              </a:rPr>
              <a:t>   - Merchant receipts for P-Card or vendor check purchases</a:t>
            </a:r>
          </a:p>
        </p:txBody>
      </p:sp>
    </p:spTree>
    <p:extLst>
      <p:ext uri="{BB962C8B-B14F-4D97-AF65-F5344CB8AC3E}">
        <p14:creationId xmlns:p14="http://schemas.microsoft.com/office/powerpoint/2010/main" val="1360533980"/>
      </p:ext>
    </p:extLst>
  </p:cSld>
  <p:clrMapOvr>
    <a:masterClrMapping/>
  </p:clrMapOvr>
</p:sld>
</file>

<file path=ppt/theme/theme1.xml><?xml version="1.0" encoding="utf-8"?>
<a:theme xmlns:a="http://schemas.openxmlformats.org/drawingml/2006/main" name="BrushVTI">
  <a:themeElements>
    <a:clrScheme name="AnalogousFromLightSeedLeftStep">
      <a:dk1>
        <a:srgbClr val="000000"/>
      </a:dk1>
      <a:lt1>
        <a:srgbClr val="FFFFFF"/>
      </a:lt1>
      <a:dk2>
        <a:srgbClr val="1B2F2C"/>
      </a:dk2>
      <a:lt2>
        <a:srgbClr val="F0F0F3"/>
      </a:lt2>
      <a:accent1>
        <a:srgbClr val="A7A259"/>
      </a:accent1>
      <a:accent2>
        <a:srgbClr val="D99147"/>
      </a:accent2>
      <a:accent3>
        <a:srgbClr val="E38379"/>
      </a:accent3>
      <a:accent4>
        <a:srgbClr val="DD5C85"/>
      </a:accent4>
      <a:accent5>
        <a:srgbClr val="E379C8"/>
      </a:accent5>
      <a:accent6>
        <a:srgbClr val="C95CDD"/>
      </a:accent6>
      <a:hlink>
        <a:srgbClr val="6C71B0"/>
      </a:hlink>
      <a:folHlink>
        <a:srgbClr val="7F7F7F"/>
      </a:folHlink>
    </a:clrScheme>
    <a:fontScheme name="Custom 3">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rushVTI" id="{7102FA3A-9D7B-4497-8C4B-FB535AAFDE06}" vid="{C6D41F62-6FAB-440A-BEC7-CB7BF190811F}"/>
    </a:ext>
  </a:extLst>
</a:theme>
</file>

<file path=docProps/app.xml><?xml version="1.0" encoding="utf-8"?>
<Properties xmlns="http://schemas.openxmlformats.org/officeDocument/2006/extended-properties" xmlns:vt="http://schemas.openxmlformats.org/officeDocument/2006/docPropsVTypes">
  <TotalTime>293</TotalTime>
  <Words>828</Words>
  <Application>Microsoft Office PowerPoint</Application>
  <PresentationFormat>Widescreen</PresentationFormat>
  <Paragraphs>96</Paragraphs>
  <Slides>30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30</vt:i4>
      </vt:variant>
    </vt:vector>
  </HeadingPairs>
  <TitlesOfParts>
    <vt:vector size="36" baseType="lpstr">
      <vt:lpstr>Aptos</vt:lpstr>
      <vt:lpstr>Arial</vt:lpstr>
      <vt:lpstr>Century Gothic</vt:lpstr>
      <vt:lpstr>Open Sans</vt:lpstr>
      <vt:lpstr>Times New Roman</vt:lpstr>
      <vt:lpstr>BrushVTI</vt:lpstr>
      <vt:lpstr>Special Projects/Grant Updates for Charter Schools   </vt:lpstr>
      <vt:lpstr>Part 1: SmartSheet Overview</vt:lpstr>
      <vt:lpstr>Smartsheet Overview</vt:lpstr>
      <vt:lpstr>Smartsheet Overview</vt:lpstr>
      <vt:lpstr>Part 2: Reimbursement Process as of July 2024</vt:lpstr>
      <vt:lpstr>Charter Reimbursement Process</vt:lpstr>
      <vt:lpstr>Charter Reimbursement Process</vt:lpstr>
      <vt:lpstr>Charter Reimbursement Process</vt:lpstr>
      <vt:lpstr>Charter Reimbursement Process</vt:lpstr>
      <vt:lpstr>Charter Reimbursement Process</vt:lpstr>
      <vt:lpstr>Charter Reimbursement Process</vt:lpstr>
      <vt:lpstr>Charter Reimbursement Process</vt:lpstr>
      <vt:lpstr>Charter Reimbursement Process</vt:lpstr>
      <vt:lpstr>Reimbursement Hangups  </vt:lpstr>
      <vt:lpstr>Part 3: R.A.N</vt:lpstr>
      <vt:lpstr>PowerPoint Presentation</vt:lpstr>
      <vt:lpstr>Part 4: Taggable Items</vt:lpstr>
      <vt:lpstr>Taggable Items – Quick Note</vt:lpstr>
      <vt:lpstr>Part 5: Title II and IV</vt:lpstr>
      <vt:lpstr>Title II/IV Needs Assessment Details</vt:lpstr>
      <vt:lpstr>Title II/IV Needs Assessment Details</vt:lpstr>
      <vt:lpstr>Title II/IV Needs Assessment Details</vt:lpstr>
      <vt:lpstr>Title II/IV Needs Assessment Details</vt:lpstr>
      <vt:lpstr>Title II/IV Amendments </vt:lpstr>
      <vt:lpstr>Title II/IV Reminders</vt:lpstr>
      <vt:lpstr>Title II/IV Reminders</vt:lpstr>
      <vt:lpstr>Title II/IV Reminders</vt:lpstr>
      <vt:lpstr>Wrap Up</vt:lpstr>
      <vt:lpstr>Part 6: Wrap Up</vt:lpstr>
      <vt:lpstr>Q&amp;A</vt:lpstr>
    </vt:vector>
  </TitlesOfParts>
  <Company>Pinellas County Schools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Torbert Isabella</dc:creator>
  <cp:lastModifiedBy>Marsh Coral</cp:lastModifiedBy>
  <cp:revision>4</cp:revision>
  <dcterms:created xsi:type="dcterms:W3CDTF">2024-08-08T18:13:19Z</dcterms:created>
  <dcterms:modified xsi:type="dcterms:W3CDTF">2024-09-11T19:49:56Z</dcterms:modified>
</cp:coreProperties>
</file>